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49" r:id="rId2"/>
    <p:sldId id="448" r:id="rId3"/>
    <p:sldId id="451" r:id="rId4"/>
    <p:sldId id="458" r:id="rId5"/>
    <p:sldId id="460" r:id="rId6"/>
    <p:sldId id="462" r:id="rId7"/>
    <p:sldId id="466" r:id="rId8"/>
    <p:sldId id="472" r:id="rId9"/>
    <p:sldId id="296" r:id="rId10"/>
    <p:sldId id="256" r:id="rId11"/>
    <p:sldId id="1392" r:id="rId12"/>
    <p:sldId id="297" r:id="rId13"/>
    <p:sldId id="1393" r:id="rId14"/>
    <p:sldId id="1397" r:id="rId15"/>
    <p:sldId id="1398" r:id="rId16"/>
    <p:sldId id="1399" r:id="rId17"/>
    <p:sldId id="1394" r:id="rId18"/>
    <p:sldId id="1401" r:id="rId19"/>
    <p:sldId id="1403" r:id="rId20"/>
    <p:sldId id="14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8822E-E809-483D-A3DD-2870026DFE05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BB31B7-74C5-485D-863B-3D7D589B08BA}">
      <dgm:prSet/>
      <dgm:spPr/>
      <dgm:t>
        <a:bodyPr/>
        <a:lstStyle/>
        <a:p>
          <a:r>
            <a:rPr lang="en-US" b="1" u="sng" dirty="0"/>
            <a:t>Credibility</a:t>
          </a:r>
          <a:r>
            <a:rPr lang="en-US" dirty="0"/>
            <a:t> – do what you say you will do</a:t>
          </a:r>
        </a:p>
        <a:p>
          <a:r>
            <a:rPr lang="en-US" dirty="0"/>
            <a:t>Say what you know. Say what you don’t know. Say when you must keep a confidence and say when you are guessing.</a:t>
          </a:r>
        </a:p>
      </dgm:t>
    </dgm:pt>
    <dgm:pt modelId="{18B2A9E5-1BA2-49CD-9F6C-496C83BF0EBF}" type="parTrans" cxnId="{53697774-75A4-42CE-B0E3-C5E384214641}">
      <dgm:prSet/>
      <dgm:spPr/>
      <dgm:t>
        <a:bodyPr/>
        <a:lstStyle/>
        <a:p>
          <a:endParaRPr lang="en-US"/>
        </a:p>
      </dgm:t>
    </dgm:pt>
    <dgm:pt modelId="{03844A6B-1108-4660-B61D-EC51AB381F97}" type="sibTrans" cxnId="{53697774-75A4-42CE-B0E3-C5E384214641}">
      <dgm:prSet/>
      <dgm:spPr/>
      <dgm:t>
        <a:bodyPr/>
        <a:lstStyle/>
        <a:p>
          <a:endParaRPr lang="en-US"/>
        </a:p>
      </dgm:t>
    </dgm:pt>
    <dgm:pt modelId="{FB43976F-0F39-4112-8C78-8F5E1977D926}">
      <dgm:prSet/>
      <dgm:spPr/>
      <dgm:t>
        <a:bodyPr/>
        <a:lstStyle/>
        <a:p>
          <a:r>
            <a:rPr lang="en-US" b="1" u="sng" dirty="0"/>
            <a:t>Warmth &amp; authenticity </a:t>
          </a:r>
          <a:r>
            <a:rPr lang="en-US" dirty="0"/>
            <a:t>– care about people and be ourselves</a:t>
          </a:r>
        </a:p>
      </dgm:t>
    </dgm:pt>
    <dgm:pt modelId="{42EFC8BC-E58C-4A16-B859-60D74DCCB1E2}" type="parTrans" cxnId="{C284DF4C-7E0A-40C5-A1DC-E2DA01330C3D}">
      <dgm:prSet/>
      <dgm:spPr/>
      <dgm:t>
        <a:bodyPr/>
        <a:lstStyle/>
        <a:p>
          <a:endParaRPr lang="en-US"/>
        </a:p>
      </dgm:t>
    </dgm:pt>
    <dgm:pt modelId="{9980B78E-B83B-4B86-8B6D-1569D6993C70}" type="sibTrans" cxnId="{C284DF4C-7E0A-40C5-A1DC-E2DA01330C3D}">
      <dgm:prSet/>
      <dgm:spPr/>
      <dgm:t>
        <a:bodyPr/>
        <a:lstStyle/>
        <a:p>
          <a:endParaRPr lang="en-US"/>
        </a:p>
      </dgm:t>
    </dgm:pt>
    <dgm:pt modelId="{B3987F55-32C0-4445-AC36-F78A4F71023B}">
      <dgm:prSet/>
      <dgm:spPr/>
      <dgm:t>
        <a:bodyPr/>
        <a:lstStyle/>
        <a:p>
          <a:r>
            <a:rPr lang="en-US" b="1" u="sng" dirty="0"/>
            <a:t>Sense of humor </a:t>
          </a:r>
          <a:r>
            <a:rPr lang="en-US" dirty="0"/>
            <a:t>– it is okay to joke around, if appropriate – if you are funny. </a:t>
          </a:r>
        </a:p>
        <a:p>
          <a:r>
            <a:rPr lang="en-US" dirty="0"/>
            <a:t>Or at least don’t take yourself too seriously all the time</a:t>
          </a:r>
        </a:p>
      </dgm:t>
    </dgm:pt>
    <dgm:pt modelId="{92523200-9430-4D6E-B574-407688F44AA2}" type="parTrans" cxnId="{F63AB257-20D6-47F2-B102-4F32630C0ADB}">
      <dgm:prSet/>
      <dgm:spPr/>
      <dgm:t>
        <a:bodyPr/>
        <a:lstStyle/>
        <a:p>
          <a:endParaRPr lang="en-US"/>
        </a:p>
      </dgm:t>
    </dgm:pt>
    <dgm:pt modelId="{6040D923-B548-456F-89DE-60A995F94FFB}" type="sibTrans" cxnId="{F63AB257-20D6-47F2-B102-4F32630C0ADB}">
      <dgm:prSet/>
      <dgm:spPr/>
      <dgm:t>
        <a:bodyPr/>
        <a:lstStyle/>
        <a:p>
          <a:endParaRPr lang="en-US"/>
        </a:p>
      </dgm:t>
    </dgm:pt>
    <dgm:pt modelId="{62358186-F5FC-492D-ABCF-500AFBABD11B}">
      <dgm:prSet/>
      <dgm:spPr/>
      <dgm:t>
        <a:bodyPr/>
        <a:lstStyle/>
        <a:p>
          <a:r>
            <a:rPr lang="en-US" b="1" u="sng" dirty="0"/>
            <a:t>Salesmanship</a:t>
          </a:r>
          <a:r>
            <a:rPr lang="en-US" dirty="0"/>
            <a:t> – you need to be able to sell ideas, products and projects</a:t>
          </a:r>
        </a:p>
      </dgm:t>
    </dgm:pt>
    <dgm:pt modelId="{6FACB299-8897-4F22-8B93-EABD3977561B}" type="parTrans" cxnId="{9A3ED8C5-3D14-4EAA-A33E-9AF12EB23FFE}">
      <dgm:prSet/>
      <dgm:spPr/>
      <dgm:t>
        <a:bodyPr/>
        <a:lstStyle/>
        <a:p>
          <a:endParaRPr lang="en-US"/>
        </a:p>
      </dgm:t>
    </dgm:pt>
    <dgm:pt modelId="{AA2FE6E6-A781-4138-9C6C-8B6B79122F6E}" type="sibTrans" cxnId="{9A3ED8C5-3D14-4EAA-A33E-9AF12EB23FFE}">
      <dgm:prSet/>
      <dgm:spPr/>
      <dgm:t>
        <a:bodyPr/>
        <a:lstStyle/>
        <a:p>
          <a:endParaRPr lang="en-US"/>
        </a:p>
      </dgm:t>
    </dgm:pt>
    <dgm:pt modelId="{0EE0FE25-44F9-451C-94B8-92F1C22D63C8}" type="pres">
      <dgm:prSet presAssocID="{E5A8822E-E809-483D-A3DD-2870026DFE05}" presName="vert0" presStyleCnt="0">
        <dgm:presLayoutVars>
          <dgm:dir/>
          <dgm:animOne val="branch"/>
          <dgm:animLvl val="lvl"/>
        </dgm:presLayoutVars>
      </dgm:prSet>
      <dgm:spPr/>
    </dgm:pt>
    <dgm:pt modelId="{0569ACA1-688C-471C-BC31-5F95A77DAFB6}" type="pres">
      <dgm:prSet presAssocID="{37BB31B7-74C5-485D-863B-3D7D589B08BA}" presName="thickLine" presStyleLbl="alignNode1" presStyleIdx="0" presStyleCnt="4"/>
      <dgm:spPr/>
    </dgm:pt>
    <dgm:pt modelId="{1FBD6CCC-1197-4752-B3C2-8933B1450D3C}" type="pres">
      <dgm:prSet presAssocID="{37BB31B7-74C5-485D-863B-3D7D589B08BA}" presName="horz1" presStyleCnt="0"/>
      <dgm:spPr/>
    </dgm:pt>
    <dgm:pt modelId="{FEAB1C7C-0D1D-4504-8841-737A26D449F2}" type="pres">
      <dgm:prSet presAssocID="{37BB31B7-74C5-485D-863B-3D7D589B08BA}" presName="tx1" presStyleLbl="revTx" presStyleIdx="0" presStyleCnt="4"/>
      <dgm:spPr/>
    </dgm:pt>
    <dgm:pt modelId="{EB5505BB-D3BF-4D48-A9D6-593A179F5BD6}" type="pres">
      <dgm:prSet presAssocID="{37BB31B7-74C5-485D-863B-3D7D589B08BA}" presName="vert1" presStyleCnt="0"/>
      <dgm:spPr/>
    </dgm:pt>
    <dgm:pt modelId="{4330ECF1-BA45-44E4-B9A8-3B47E2095839}" type="pres">
      <dgm:prSet presAssocID="{FB43976F-0F39-4112-8C78-8F5E1977D926}" presName="thickLine" presStyleLbl="alignNode1" presStyleIdx="1" presStyleCnt="4"/>
      <dgm:spPr/>
    </dgm:pt>
    <dgm:pt modelId="{7217CE38-0494-4DE1-BB64-177B64AF0D7F}" type="pres">
      <dgm:prSet presAssocID="{FB43976F-0F39-4112-8C78-8F5E1977D926}" presName="horz1" presStyleCnt="0"/>
      <dgm:spPr/>
    </dgm:pt>
    <dgm:pt modelId="{F3D152C6-AF39-4335-A391-7B8B6189BA59}" type="pres">
      <dgm:prSet presAssocID="{FB43976F-0F39-4112-8C78-8F5E1977D926}" presName="tx1" presStyleLbl="revTx" presStyleIdx="1" presStyleCnt="4"/>
      <dgm:spPr/>
    </dgm:pt>
    <dgm:pt modelId="{12807378-6A77-483E-B218-6485902A19C2}" type="pres">
      <dgm:prSet presAssocID="{FB43976F-0F39-4112-8C78-8F5E1977D926}" presName="vert1" presStyleCnt="0"/>
      <dgm:spPr/>
    </dgm:pt>
    <dgm:pt modelId="{E3331AA4-1963-45A1-B849-570C3F850E7E}" type="pres">
      <dgm:prSet presAssocID="{B3987F55-32C0-4445-AC36-F78A4F71023B}" presName="thickLine" presStyleLbl="alignNode1" presStyleIdx="2" presStyleCnt="4"/>
      <dgm:spPr/>
    </dgm:pt>
    <dgm:pt modelId="{A487E064-AE15-401C-B82C-45B9C01F8A08}" type="pres">
      <dgm:prSet presAssocID="{B3987F55-32C0-4445-AC36-F78A4F71023B}" presName="horz1" presStyleCnt="0"/>
      <dgm:spPr/>
    </dgm:pt>
    <dgm:pt modelId="{628C9772-2B8C-4C14-A7C7-434FB44AAE60}" type="pres">
      <dgm:prSet presAssocID="{B3987F55-32C0-4445-AC36-F78A4F71023B}" presName="tx1" presStyleLbl="revTx" presStyleIdx="2" presStyleCnt="4"/>
      <dgm:spPr/>
    </dgm:pt>
    <dgm:pt modelId="{0720F482-0DDB-46AA-8BC5-1ACAA8C8A98B}" type="pres">
      <dgm:prSet presAssocID="{B3987F55-32C0-4445-AC36-F78A4F71023B}" presName="vert1" presStyleCnt="0"/>
      <dgm:spPr/>
    </dgm:pt>
    <dgm:pt modelId="{76B3F7E6-7BF8-4A9E-B789-29A2E8A18C85}" type="pres">
      <dgm:prSet presAssocID="{62358186-F5FC-492D-ABCF-500AFBABD11B}" presName="thickLine" presStyleLbl="alignNode1" presStyleIdx="3" presStyleCnt="4"/>
      <dgm:spPr/>
    </dgm:pt>
    <dgm:pt modelId="{FAE64704-29A9-4F23-8C3E-A81D9395B5C5}" type="pres">
      <dgm:prSet presAssocID="{62358186-F5FC-492D-ABCF-500AFBABD11B}" presName="horz1" presStyleCnt="0"/>
      <dgm:spPr/>
    </dgm:pt>
    <dgm:pt modelId="{D3F966A8-462B-4030-BCF7-2FC6D3D81338}" type="pres">
      <dgm:prSet presAssocID="{62358186-F5FC-492D-ABCF-500AFBABD11B}" presName="tx1" presStyleLbl="revTx" presStyleIdx="3" presStyleCnt="4"/>
      <dgm:spPr/>
    </dgm:pt>
    <dgm:pt modelId="{14F193C7-4976-47C7-A666-95520CDC0AF9}" type="pres">
      <dgm:prSet presAssocID="{62358186-F5FC-492D-ABCF-500AFBABD11B}" presName="vert1" presStyleCnt="0"/>
      <dgm:spPr/>
    </dgm:pt>
  </dgm:ptLst>
  <dgm:cxnLst>
    <dgm:cxn modelId="{DE22610F-26F6-499D-A482-C14382BEBA69}" type="presOf" srcId="{37BB31B7-74C5-485D-863B-3D7D589B08BA}" destId="{FEAB1C7C-0D1D-4504-8841-737A26D449F2}" srcOrd="0" destOrd="0" presId="urn:microsoft.com/office/officeart/2008/layout/LinedList"/>
    <dgm:cxn modelId="{C284DF4C-7E0A-40C5-A1DC-E2DA01330C3D}" srcId="{E5A8822E-E809-483D-A3DD-2870026DFE05}" destId="{FB43976F-0F39-4112-8C78-8F5E1977D926}" srcOrd="1" destOrd="0" parTransId="{42EFC8BC-E58C-4A16-B859-60D74DCCB1E2}" sibTransId="{9980B78E-B83B-4B86-8B6D-1569D6993C70}"/>
    <dgm:cxn modelId="{53697774-75A4-42CE-B0E3-C5E384214641}" srcId="{E5A8822E-E809-483D-A3DD-2870026DFE05}" destId="{37BB31B7-74C5-485D-863B-3D7D589B08BA}" srcOrd="0" destOrd="0" parTransId="{18B2A9E5-1BA2-49CD-9F6C-496C83BF0EBF}" sibTransId="{03844A6B-1108-4660-B61D-EC51AB381F97}"/>
    <dgm:cxn modelId="{F7673F56-C7FA-4E2A-8583-522F5DCC6455}" type="presOf" srcId="{E5A8822E-E809-483D-A3DD-2870026DFE05}" destId="{0EE0FE25-44F9-451C-94B8-92F1C22D63C8}" srcOrd="0" destOrd="0" presId="urn:microsoft.com/office/officeart/2008/layout/LinedList"/>
    <dgm:cxn modelId="{F63AB257-20D6-47F2-B102-4F32630C0ADB}" srcId="{E5A8822E-E809-483D-A3DD-2870026DFE05}" destId="{B3987F55-32C0-4445-AC36-F78A4F71023B}" srcOrd="2" destOrd="0" parTransId="{92523200-9430-4D6E-B574-407688F44AA2}" sibTransId="{6040D923-B548-456F-89DE-60A995F94FFB}"/>
    <dgm:cxn modelId="{66F7567B-7B61-4818-BF8F-9B4DC0A6483E}" type="presOf" srcId="{FB43976F-0F39-4112-8C78-8F5E1977D926}" destId="{F3D152C6-AF39-4335-A391-7B8B6189BA59}" srcOrd="0" destOrd="0" presId="urn:microsoft.com/office/officeart/2008/layout/LinedList"/>
    <dgm:cxn modelId="{DA3C3D7C-EF37-4ADD-B87B-1938AC372C6A}" type="presOf" srcId="{B3987F55-32C0-4445-AC36-F78A4F71023B}" destId="{628C9772-2B8C-4C14-A7C7-434FB44AAE60}" srcOrd="0" destOrd="0" presId="urn:microsoft.com/office/officeart/2008/layout/LinedList"/>
    <dgm:cxn modelId="{9A3ED8C5-3D14-4EAA-A33E-9AF12EB23FFE}" srcId="{E5A8822E-E809-483D-A3DD-2870026DFE05}" destId="{62358186-F5FC-492D-ABCF-500AFBABD11B}" srcOrd="3" destOrd="0" parTransId="{6FACB299-8897-4F22-8B93-EABD3977561B}" sibTransId="{AA2FE6E6-A781-4138-9C6C-8B6B79122F6E}"/>
    <dgm:cxn modelId="{D73D6DC8-9DA6-48BF-8F2D-130DAC33581F}" type="presOf" srcId="{62358186-F5FC-492D-ABCF-500AFBABD11B}" destId="{D3F966A8-462B-4030-BCF7-2FC6D3D81338}" srcOrd="0" destOrd="0" presId="urn:microsoft.com/office/officeart/2008/layout/LinedList"/>
    <dgm:cxn modelId="{494D16D3-68C6-46EA-AA9C-EA58546CC32F}" type="presParOf" srcId="{0EE0FE25-44F9-451C-94B8-92F1C22D63C8}" destId="{0569ACA1-688C-471C-BC31-5F95A77DAFB6}" srcOrd="0" destOrd="0" presId="urn:microsoft.com/office/officeart/2008/layout/LinedList"/>
    <dgm:cxn modelId="{A10B99E6-D260-4AB9-B1DC-AA85D0D10FA9}" type="presParOf" srcId="{0EE0FE25-44F9-451C-94B8-92F1C22D63C8}" destId="{1FBD6CCC-1197-4752-B3C2-8933B1450D3C}" srcOrd="1" destOrd="0" presId="urn:microsoft.com/office/officeart/2008/layout/LinedList"/>
    <dgm:cxn modelId="{66D5899F-0DB0-4E71-AD45-70D8ADFA6FBC}" type="presParOf" srcId="{1FBD6CCC-1197-4752-B3C2-8933B1450D3C}" destId="{FEAB1C7C-0D1D-4504-8841-737A26D449F2}" srcOrd="0" destOrd="0" presId="urn:microsoft.com/office/officeart/2008/layout/LinedList"/>
    <dgm:cxn modelId="{09F20702-B97E-42B5-8505-4A1A09E654C4}" type="presParOf" srcId="{1FBD6CCC-1197-4752-B3C2-8933B1450D3C}" destId="{EB5505BB-D3BF-4D48-A9D6-593A179F5BD6}" srcOrd="1" destOrd="0" presId="urn:microsoft.com/office/officeart/2008/layout/LinedList"/>
    <dgm:cxn modelId="{7DE8C312-BAAF-4E69-99FC-D199CDA22736}" type="presParOf" srcId="{0EE0FE25-44F9-451C-94B8-92F1C22D63C8}" destId="{4330ECF1-BA45-44E4-B9A8-3B47E2095839}" srcOrd="2" destOrd="0" presId="urn:microsoft.com/office/officeart/2008/layout/LinedList"/>
    <dgm:cxn modelId="{C1F0B9C0-BD3B-4C83-8080-E32D936BA9E2}" type="presParOf" srcId="{0EE0FE25-44F9-451C-94B8-92F1C22D63C8}" destId="{7217CE38-0494-4DE1-BB64-177B64AF0D7F}" srcOrd="3" destOrd="0" presId="urn:microsoft.com/office/officeart/2008/layout/LinedList"/>
    <dgm:cxn modelId="{0BBADAFC-56E3-4CB2-B192-487CF02D589C}" type="presParOf" srcId="{7217CE38-0494-4DE1-BB64-177B64AF0D7F}" destId="{F3D152C6-AF39-4335-A391-7B8B6189BA59}" srcOrd="0" destOrd="0" presId="urn:microsoft.com/office/officeart/2008/layout/LinedList"/>
    <dgm:cxn modelId="{52522D05-7E56-44C2-95B6-58FE47105B41}" type="presParOf" srcId="{7217CE38-0494-4DE1-BB64-177B64AF0D7F}" destId="{12807378-6A77-483E-B218-6485902A19C2}" srcOrd="1" destOrd="0" presId="urn:microsoft.com/office/officeart/2008/layout/LinedList"/>
    <dgm:cxn modelId="{042E73E9-A54E-4D5F-BC9E-204BD24D5778}" type="presParOf" srcId="{0EE0FE25-44F9-451C-94B8-92F1C22D63C8}" destId="{E3331AA4-1963-45A1-B849-570C3F850E7E}" srcOrd="4" destOrd="0" presId="urn:microsoft.com/office/officeart/2008/layout/LinedList"/>
    <dgm:cxn modelId="{71CCA40B-1CAD-41DB-BB5F-D63A8E8E1FC6}" type="presParOf" srcId="{0EE0FE25-44F9-451C-94B8-92F1C22D63C8}" destId="{A487E064-AE15-401C-B82C-45B9C01F8A08}" srcOrd="5" destOrd="0" presId="urn:microsoft.com/office/officeart/2008/layout/LinedList"/>
    <dgm:cxn modelId="{C6FE5588-1595-4456-9167-E14580B5CDAA}" type="presParOf" srcId="{A487E064-AE15-401C-B82C-45B9C01F8A08}" destId="{628C9772-2B8C-4C14-A7C7-434FB44AAE60}" srcOrd="0" destOrd="0" presId="urn:microsoft.com/office/officeart/2008/layout/LinedList"/>
    <dgm:cxn modelId="{49F7E7C8-5DC4-4F41-87E4-A3C411D8FFC7}" type="presParOf" srcId="{A487E064-AE15-401C-B82C-45B9C01F8A08}" destId="{0720F482-0DDB-46AA-8BC5-1ACAA8C8A98B}" srcOrd="1" destOrd="0" presId="urn:microsoft.com/office/officeart/2008/layout/LinedList"/>
    <dgm:cxn modelId="{A8DF1FEA-6DA6-4119-9EE6-1237B0334BD6}" type="presParOf" srcId="{0EE0FE25-44F9-451C-94B8-92F1C22D63C8}" destId="{76B3F7E6-7BF8-4A9E-B789-29A2E8A18C85}" srcOrd="6" destOrd="0" presId="urn:microsoft.com/office/officeart/2008/layout/LinedList"/>
    <dgm:cxn modelId="{50EE3E7E-2654-4F72-A1AB-AFA1EC6EA672}" type="presParOf" srcId="{0EE0FE25-44F9-451C-94B8-92F1C22D63C8}" destId="{FAE64704-29A9-4F23-8C3E-A81D9395B5C5}" srcOrd="7" destOrd="0" presId="urn:microsoft.com/office/officeart/2008/layout/LinedList"/>
    <dgm:cxn modelId="{06A1F9BF-3581-4C8D-BC94-A878DD2B94FC}" type="presParOf" srcId="{FAE64704-29A9-4F23-8C3E-A81D9395B5C5}" destId="{D3F966A8-462B-4030-BCF7-2FC6D3D81338}" srcOrd="0" destOrd="0" presId="urn:microsoft.com/office/officeart/2008/layout/LinedList"/>
    <dgm:cxn modelId="{C30DEBD0-6EC6-47C0-BB6A-788F8197135F}" type="presParOf" srcId="{FAE64704-29A9-4F23-8C3E-A81D9395B5C5}" destId="{14F193C7-4976-47C7-A666-95520CDC0A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664901-EA1F-4378-BC9D-512CDADA64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7F40342-0E31-4764-A367-A9967BDAFE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Inspiring</a:t>
          </a:r>
        </a:p>
        <a:p>
          <a:pPr>
            <a:lnSpc>
              <a:spcPct val="100000"/>
            </a:lnSpc>
          </a:pPr>
          <a:r>
            <a:rPr lang="en-US" dirty="0"/>
            <a:t>Motivate others</a:t>
          </a:r>
        </a:p>
        <a:p>
          <a:pPr>
            <a:lnSpc>
              <a:spcPct val="100000"/>
            </a:lnSpc>
          </a:pPr>
          <a:r>
            <a:rPr lang="en-US" dirty="0"/>
            <a:t>Though expertise, vulnerability, encouragement and hope</a:t>
          </a:r>
        </a:p>
      </dgm:t>
    </dgm:pt>
    <dgm:pt modelId="{A97178ED-31F5-409D-8EAD-40BA8BB5C366}" type="parTrans" cxnId="{D44E04E9-0730-46C5-90AB-A8521DE96FF7}">
      <dgm:prSet/>
      <dgm:spPr/>
      <dgm:t>
        <a:bodyPr/>
        <a:lstStyle/>
        <a:p>
          <a:endParaRPr lang="en-US"/>
        </a:p>
      </dgm:t>
    </dgm:pt>
    <dgm:pt modelId="{FD4DE247-806D-480A-ADDF-FA4894EAFBA6}" type="sibTrans" cxnId="{D44E04E9-0730-46C5-90AB-A8521DE96FF7}">
      <dgm:prSet/>
      <dgm:spPr/>
      <dgm:t>
        <a:bodyPr/>
        <a:lstStyle/>
        <a:p>
          <a:endParaRPr lang="en-US"/>
        </a:p>
      </dgm:t>
    </dgm:pt>
    <dgm:pt modelId="{880EC736-C396-46DF-AAE1-19DA598F8D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Appearance</a:t>
          </a:r>
        </a:p>
        <a:p>
          <a:pPr>
            <a:lnSpc>
              <a:spcPct val="100000"/>
            </a:lnSpc>
          </a:pPr>
          <a:r>
            <a:rPr lang="en-US" dirty="0"/>
            <a:t>Do you look professional? Do you convey you care about yourself?</a:t>
          </a:r>
        </a:p>
        <a:p>
          <a:pPr>
            <a:lnSpc>
              <a:spcPct val="100000"/>
            </a:lnSpc>
          </a:pPr>
          <a:endParaRPr lang="en-US" dirty="0"/>
        </a:p>
      </dgm:t>
    </dgm:pt>
    <dgm:pt modelId="{3AD53759-0922-4375-850E-98A966D0BAA6}" type="parTrans" cxnId="{8B575364-D04A-4445-9782-1689694D6B20}">
      <dgm:prSet/>
      <dgm:spPr/>
      <dgm:t>
        <a:bodyPr/>
        <a:lstStyle/>
        <a:p>
          <a:endParaRPr lang="en-US"/>
        </a:p>
      </dgm:t>
    </dgm:pt>
    <dgm:pt modelId="{5E39B3F7-9347-4A0F-95AF-DE13EFA4B007}" type="sibTrans" cxnId="{8B575364-D04A-4445-9782-1689694D6B20}">
      <dgm:prSet/>
      <dgm:spPr/>
      <dgm:t>
        <a:bodyPr/>
        <a:lstStyle/>
        <a:p>
          <a:endParaRPr lang="en-US"/>
        </a:p>
      </dgm:t>
    </dgm:pt>
    <dgm:pt modelId="{8C8BFE1B-DC7F-4201-8C02-B8027EA9B4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Energetic</a:t>
          </a:r>
        </a:p>
        <a:p>
          <a:pPr>
            <a:lnSpc>
              <a:spcPct val="100000"/>
            </a:lnSpc>
          </a:pPr>
          <a:r>
            <a:rPr lang="en-US" dirty="0"/>
            <a:t>Regardless of the situation, you can bring energy to a situation or group to propel them forward</a:t>
          </a:r>
        </a:p>
      </dgm:t>
    </dgm:pt>
    <dgm:pt modelId="{FAD5E1BE-B099-4BF8-80F8-78F123258875}" type="parTrans" cxnId="{E6A45EB0-6926-4E8A-A743-C6DA9E43CDE7}">
      <dgm:prSet/>
      <dgm:spPr/>
      <dgm:t>
        <a:bodyPr/>
        <a:lstStyle/>
        <a:p>
          <a:endParaRPr lang="en-US"/>
        </a:p>
      </dgm:t>
    </dgm:pt>
    <dgm:pt modelId="{4EED040E-C263-40D1-BE3B-C913B0C73348}" type="sibTrans" cxnId="{E6A45EB0-6926-4E8A-A743-C6DA9E43CDE7}">
      <dgm:prSet/>
      <dgm:spPr/>
      <dgm:t>
        <a:bodyPr/>
        <a:lstStyle/>
        <a:p>
          <a:endParaRPr lang="en-US"/>
        </a:p>
      </dgm:t>
    </dgm:pt>
    <dgm:pt modelId="{651DCF4C-6A77-4652-B9D6-4916B8534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Approachable</a:t>
          </a:r>
        </a:p>
        <a:p>
          <a:pPr>
            <a:lnSpc>
              <a:spcPct val="100000"/>
            </a:lnSpc>
          </a:pPr>
          <a:r>
            <a:rPr lang="en-US" dirty="0"/>
            <a:t>Do people feel they can tell you the truth? Can they tell you about problems? </a:t>
          </a:r>
        </a:p>
      </dgm:t>
    </dgm:pt>
    <dgm:pt modelId="{3F10589D-89B8-46BC-B577-C47FF4537518}" type="parTrans" cxnId="{53C40145-FD39-4AE7-B235-F371A727E250}">
      <dgm:prSet/>
      <dgm:spPr/>
      <dgm:t>
        <a:bodyPr/>
        <a:lstStyle/>
        <a:p>
          <a:endParaRPr lang="en-US"/>
        </a:p>
      </dgm:t>
    </dgm:pt>
    <dgm:pt modelId="{6B78B734-A0DA-4338-915C-DE1FA13C8EEF}" type="sibTrans" cxnId="{53C40145-FD39-4AE7-B235-F371A727E250}">
      <dgm:prSet/>
      <dgm:spPr/>
      <dgm:t>
        <a:bodyPr/>
        <a:lstStyle/>
        <a:p>
          <a:endParaRPr lang="en-US"/>
        </a:p>
      </dgm:t>
    </dgm:pt>
    <dgm:pt modelId="{3B707F52-0199-4196-BA90-B336F19F2CDD}" type="pres">
      <dgm:prSet presAssocID="{73664901-EA1F-4378-BC9D-512CDADA64E3}" presName="root" presStyleCnt="0">
        <dgm:presLayoutVars>
          <dgm:dir/>
          <dgm:resizeHandles val="exact"/>
        </dgm:presLayoutVars>
      </dgm:prSet>
      <dgm:spPr/>
    </dgm:pt>
    <dgm:pt modelId="{4630D95C-37D9-4DA5-A8E2-FABB49CFC77E}" type="pres">
      <dgm:prSet presAssocID="{27F40342-0E31-4764-A367-A9967BDAFE1B}" presName="compNode" presStyleCnt="0"/>
      <dgm:spPr/>
    </dgm:pt>
    <dgm:pt modelId="{48A7AAAD-1EDA-4399-987B-F6D43ABE73D3}" type="pres">
      <dgm:prSet presAssocID="{27F40342-0E31-4764-A367-A9967BDAFE1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310D5441-1A0C-42D7-97AF-B8712BA912A9}" type="pres">
      <dgm:prSet presAssocID="{27F40342-0E31-4764-A367-A9967BDAFE1B}" presName="spaceRect" presStyleCnt="0"/>
      <dgm:spPr/>
    </dgm:pt>
    <dgm:pt modelId="{B88B09C7-C241-4442-ABD3-B79D27ACA981}" type="pres">
      <dgm:prSet presAssocID="{27F40342-0E31-4764-A367-A9967BDAFE1B}" presName="textRect" presStyleLbl="revTx" presStyleIdx="0" presStyleCnt="4">
        <dgm:presLayoutVars>
          <dgm:chMax val="1"/>
          <dgm:chPref val="1"/>
        </dgm:presLayoutVars>
      </dgm:prSet>
      <dgm:spPr/>
    </dgm:pt>
    <dgm:pt modelId="{ADB7DDA0-658C-43C2-89C0-FC0712F58C59}" type="pres">
      <dgm:prSet presAssocID="{FD4DE247-806D-480A-ADDF-FA4894EAFBA6}" presName="sibTrans" presStyleCnt="0"/>
      <dgm:spPr/>
    </dgm:pt>
    <dgm:pt modelId="{D0C4567B-AC43-4E09-A5B0-B3D00DED7F98}" type="pres">
      <dgm:prSet presAssocID="{880EC736-C396-46DF-AAE1-19DA598F8D20}" presName="compNode" presStyleCnt="0"/>
      <dgm:spPr/>
    </dgm:pt>
    <dgm:pt modelId="{15A7A08F-A2D7-4497-B857-5224638454F0}" type="pres">
      <dgm:prSet presAssocID="{880EC736-C396-46DF-AAE1-19DA598F8D2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953C842D-3F0E-4EFB-960E-79935F197D3C}" type="pres">
      <dgm:prSet presAssocID="{880EC736-C396-46DF-AAE1-19DA598F8D20}" presName="spaceRect" presStyleCnt="0"/>
      <dgm:spPr/>
    </dgm:pt>
    <dgm:pt modelId="{5C00BCAE-012A-4942-8530-2F4503413055}" type="pres">
      <dgm:prSet presAssocID="{880EC736-C396-46DF-AAE1-19DA598F8D20}" presName="textRect" presStyleLbl="revTx" presStyleIdx="1" presStyleCnt="4">
        <dgm:presLayoutVars>
          <dgm:chMax val="1"/>
          <dgm:chPref val="1"/>
        </dgm:presLayoutVars>
      </dgm:prSet>
      <dgm:spPr/>
    </dgm:pt>
    <dgm:pt modelId="{BF675D05-AB2B-47EB-981A-0FD4640C02BF}" type="pres">
      <dgm:prSet presAssocID="{5E39B3F7-9347-4A0F-95AF-DE13EFA4B007}" presName="sibTrans" presStyleCnt="0"/>
      <dgm:spPr/>
    </dgm:pt>
    <dgm:pt modelId="{B5ECF440-989D-4926-A6C8-539E081ED475}" type="pres">
      <dgm:prSet presAssocID="{8C8BFE1B-DC7F-4201-8C02-B8027EA9B4B5}" presName="compNode" presStyleCnt="0"/>
      <dgm:spPr/>
    </dgm:pt>
    <dgm:pt modelId="{69425FA8-1E06-4BD0-A5D3-2A7C69C319C4}" type="pres">
      <dgm:prSet presAssocID="{8C8BFE1B-DC7F-4201-8C02-B8027EA9B4B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glasses"/>
        </a:ext>
      </dgm:extLst>
    </dgm:pt>
    <dgm:pt modelId="{F6F7EEB2-CB07-404D-B292-3D6ECEABA307}" type="pres">
      <dgm:prSet presAssocID="{8C8BFE1B-DC7F-4201-8C02-B8027EA9B4B5}" presName="spaceRect" presStyleCnt="0"/>
      <dgm:spPr/>
    </dgm:pt>
    <dgm:pt modelId="{7DD9421B-9F5F-43B9-94E4-502EC5249A49}" type="pres">
      <dgm:prSet presAssocID="{8C8BFE1B-DC7F-4201-8C02-B8027EA9B4B5}" presName="textRect" presStyleLbl="revTx" presStyleIdx="2" presStyleCnt="4">
        <dgm:presLayoutVars>
          <dgm:chMax val="1"/>
          <dgm:chPref val="1"/>
        </dgm:presLayoutVars>
      </dgm:prSet>
      <dgm:spPr/>
    </dgm:pt>
    <dgm:pt modelId="{C6045B7F-CB09-49C1-AF5A-377068D71B03}" type="pres">
      <dgm:prSet presAssocID="{4EED040E-C263-40D1-BE3B-C913B0C73348}" presName="sibTrans" presStyleCnt="0"/>
      <dgm:spPr/>
    </dgm:pt>
    <dgm:pt modelId="{A7E39210-CCD1-46B9-B6EB-B8BCBEC16F77}" type="pres">
      <dgm:prSet presAssocID="{651DCF4C-6A77-4652-B9D6-4916B8534188}" presName="compNode" presStyleCnt="0"/>
      <dgm:spPr/>
    </dgm:pt>
    <dgm:pt modelId="{4ADD7BDB-BF67-4EFB-916A-47D2B1372F4E}" type="pres">
      <dgm:prSet presAssocID="{651DCF4C-6A77-4652-B9D6-4916B853418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A9CD5C3-3AC4-4C8E-85E6-B9D4FD793615}" type="pres">
      <dgm:prSet presAssocID="{651DCF4C-6A77-4652-B9D6-4916B8534188}" presName="spaceRect" presStyleCnt="0"/>
      <dgm:spPr/>
    </dgm:pt>
    <dgm:pt modelId="{8D7AF4C8-EF60-4983-B561-395C4E903635}" type="pres">
      <dgm:prSet presAssocID="{651DCF4C-6A77-4652-B9D6-4916B853418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B575364-D04A-4445-9782-1689694D6B20}" srcId="{73664901-EA1F-4378-BC9D-512CDADA64E3}" destId="{880EC736-C396-46DF-AAE1-19DA598F8D20}" srcOrd="1" destOrd="0" parTransId="{3AD53759-0922-4375-850E-98A966D0BAA6}" sibTransId="{5E39B3F7-9347-4A0F-95AF-DE13EFA4B007}"/>
    <dgm:cxn modelId="{53C40145-FD39-4AE7-B235-F371A727E250}" srcId="{73664901-EA1F-4378-BC9D-512CDADA64E3}" destId="{651DCF4C-6A77-4652-B9D6-4916B8534188}" srcOrd="3" destOrd="0" parTransId="{3F10589D-89B8-46BC-B577-C47FF4537518}" sibTransId="{6B78B734-A0DA-4338-915C-DE1FA13C8EEF}"/>
    <dgm:cxn modelId="{B700504B-53FE-46B9-B123-93F6EC19D76C}" type="presOf" srcId="{73664901-EA1F-4378-BC9D-512CDADA64E3}" destId="{3B707F52-0199-4196-BA90-B336F19F2CDD}" srcOrd="0" destOrd="0" presId="urn:microsoft.com/office/officeart/2018/2/layout/IconLabelList"/>
    <dgm:cxn modelId="{10BF4596-F37A-4360-AAF5-DA2920677B01}" type="presOf" srcId="{651DCF4C-6A77-4652-B9D6-4916B8534188}" destId="{8D7AF4C8-EF60-4983-B561-395C4E903635}" srcOrd="0" destOrd="0" presId="urn:microsoft.com/office/officeart/2018/2/layout/IconLabelList"/>
    <dgm:cxn modelId="{8299E9A0-338E-4F69-A3B9-8E8FD5EA4C99}" type="presOf" srcId="{27F40342-0E31-4764-A367-A9967BDAFE1B}" destId="{B88B09C7-C241-4442-ABD3-B79D27ACA981}" srcOrd="0" destOrd="0" presId="urn:microsoft.com/office/officeart/2018/2/layout/IconLabelList"/>
    <dgm:cxn modelId="{C7C87CA8-9B25-4B6F-8110-9F7289B9CF2B}" type="presOf" srcId="{8C8BFE1B-DC7F-4201-8C02-B8027EA9B4B5}" destId="{7DD9421B-9F5F-43B9-94E4-502EC5249A49}" srcOrd="0" destOrd="0" presId="urn:microsoft.com/office/officeart/2018/2/layout/IconLabelList"/>
    <dgm:cxn modelId="{E6A45EB0-6926-4E8A-A743-C6DA9E43CDE7}" srcId="{73664901-EA1F-4378-BC9D-512CDADA64E3}" destId="{8C8BFE1B-DC7F-4201-8C02-B8027EA9B4B5}" srcOrd="2" destOrd="0" parTransId="{FAD5E1BE-B099-4BF8-80F8-78F123258875}" sibTransId="{4EED040E-C263-40D1-BE3B-C913B0C73348}"/>
    <dgm:cxn modelId="{E7F929C5-A5CE-4554-933D-8AB4BA1C1AE7}" type="presOf" srcId="{880EC736-C396-46DF-AAE1-19DA598F8D20}" destId="{5C00BCAE-012A-4942-8530-2F4503413055}" srcOrd="0" destOrd="0" presId="urn:microsoft.com/office/officeart/2018/2/layout/IconLabelList"/>
    <dgm:cxn modelId="{D44E04E9-0730-46C5-90AB-A8521DE96FF7}" srcId="{73664901-EA1F-4378-BC9D-512CDADA64E3}" destId="{27F40342-0E31-4764-A367-A9967BDAFE1B}" srcOrd="0" destOrd="0" parTransId="{A97178ED-31F5-409D-8EAD-40BA8BB5C366}" sibTransId="{FD4DE247-806D-480A-ADDF-FA4894EAFBA6}"/>
    <dgm:cxn modelId="{25FFDB66-D3F5-4DB2-8C80-AB63A4044082}" type="presParOf" srcId="{3B707F52-0199-4196-BA90-B336F19F2CDD}" destId="{4630D95C-37D9-4DA5-A8E2-FABB49CFC77E}" srcOrd="0" destOrd="0" presId="urn:microsoft.com/office/officeart/2018/2/layout/IconLabelList"/>
    <dgm:cxn modelId="{3DD704D5-0E29-44E6-A2A7-3DB09FFD0B06}" type="presParOf" srcId="{4630D95C-37D9-4DA5-A8E2-FABB49CFC77E}" destId="{48A7AAAD-1EDA-4399-987B-F6D43ABE73D3}" srcOrd="0" destOrd="0" presId="urn:microsoft.com/office/officeart/2018/2/layout/IconLabelList"/>
    <dgm:cxn modelId="{5F85BFC6-7B1C-496D-A51E-2DF79D6E191E}" type="presParOf" srcId="{4630D95C-37D9-4DA5-A8E2-FABB49CFC77E}" destId="{310D5441-1A0C-42D7-97AF-B8712BA912A9}" srcOrd="1" destOrd="0" presId="urn:microsoft.com/office/officeart/2018/2/layout/IconLabelList"/>
    <dgm:cxn modelId="{B584590A-7D34-44E1-B7F4-6FA8C37F59E5}" type="presParOf" srcId="{4630D95C-37D9-4DA5-A8E2-FABB49CFC77E}" destId="{B88B09C7-C241-4442-ABD3-B79D27ACA981}" srcOrd="2" destOrd="0" presId="urn:microsoft.com/office/officeart/2018/2/layout/IconLabelList"/>
    <dgm:cxn modelId="{677579C2-F727-4AAB-9AB6-13C083CA4676}" type="presParOf" srcId="{3B707F52-0199-4196-BA90-B336F19F2CDD}" destId="{ADB7DDA0-658C-43C2-89C0-FC0712F58C59}" srcOrd="1" destOrd="0" presId="urn:microsoft.com/office/officeart/2018/2/layout/IconLabelList"/>
    <dgm:cxn modelId="{A009A800-76B4-4B19-96DB-9A0FD23BB072}" type="presParOf" srcId="{3B707F52-0199-4196-BA90-B336F19F2CDD}" destId="{D0C4567B-AC43-4E09-A5B0-B3D00DED7F98}" srcOrd="2" destOrd="0" presId="urn:microsoft.com/office/officeart/2018/2/layout/IconLabelList"/>
    <dgm:cxn modelId="{D96AADE5-3E95-4A9E-ADD7-1242AE404B05}" type="presParOf" srcId="{D0C4567B-AC43-4E09-A5B0-B3D00DED7F98}" destId="{15A7A08F-A2D7-4497-B857-5224638454F0}" srcOrd="0" destOrd="0" presId="urn:microsoft.com/office/officeart/2018/2/layout/IconLabelList"/>
    <dgm:cxn modelId="{076835DD-7832-4C99-A411-F0B7E1943FFF}" type="presParOf" srcId="{D0C4567B-AC43-4E09-A5B0-B3D00DED7F98}" destId="{953C842D-3F0E-4EFB-960E-79935F197D3C}" srcOrd="1" destOrd="0" presId="urn:microsoft.com/office/officeart/2018/2/layout/IconLabelList"/>
    <dgm:cxn modelId="{F4A9D82B-1045-4024-B469-CC48D65A2D5D}" type="presParOf" srcId="{D0C4567B-AC43-4E09-A5B0-B3D00DED7F98}" destId="{5C00BCAE-012A-4942-8530-2F4503413055}" srcOrd="2" destOrd="0" presId="urn:microsoft.com/office/officeart/2018/2/layout/IconLabelList"/>
    <dgm:cxn modelId="{D37B0BDF-F893-4094-97B8-0A99094C88AE}" type="presParOf" srcId="{3B707F52-0199-4196-BA90-B336F19F2CDD}" destId="{BF675D05-AB2B-47EB-981A-0FD4640C02BF}" srcOrd="3" destOrd="0" presId="urn:microsoft.com/office/officeart/2018/2/layout/IconLabelList"/>
    <dgm:cxn modelId="{4D2A7460-FA63-4861-B8A2-4ECEC5506794}" type="presParOf" srcId="{3B707F52-0199-4196-BA90-B336F19F2CDD}" destId="{B5ECF440-989D-4926-A6C8-539E081ED475}" srcOrd="4" destOrd="0" presId="urn:microsoft.com/office/officeart/2018/2/layout/IconLabelList"/>
    <dgm:cxn modelId="{73CDC22A-2209-4921-9DD8-8B51C4EAF40B}" type="presParOf" srcId="{B5ECF440-989D-4926-A6C8-539E081ED475}" destId="{69425FA8-1E06-4BD0-A5D3-2A7C69C319C4}" srcOrd="0" destOrd="0" presId="urn:microsoft.com/office/officeart/2018/2/layout/IconLabelList"/>
    <dgm:cxn modelId="{F0D498B8-B544-4DA6-9A72-00865459B328}" type="presParOf" srcId="{B5ECF440-989D-4926-A6C8-539E081ED475}" destId="{F6F7EEB2-CB07-404D-B292-3D6ECEABA307}" srcOrd="1" destOrd="0" presId="urn:microsoft.com/office/officeart/2018/2/layout/IconLabelList"/>
    <dgm:cxn modelId="{57DB3599-81B8-4893-AE6D-45A7C2BA52AE}" type="presParOf" srcId="{B5ECF440-989D-4926-A6C8-539E081ED475}" destId="{7DD9421B-9F5F-43B9-94E4-502EC5249A49}" srcOrd="2" destOrd="0" presId="urn:microsoft.com/office/officeart/2018/2/layout/IconLabelList"/>
    <dgm:cxn modelId="{5144C2A2-416E-447F-A60D-DB594CB42106}" type="presParOf" srcId="{3B707F52-0199-4196-BA90-B336F19F2CDD}" destId="{C6045B7F-CB09-49C1-AF5A-377068D71B03}" srcOrd="5" destOrd="0" presId="urn:microsoft.com/office/officeart/2018/2/layout/IconLabelList"/>
    <dgm:cxn modelId="{3F0CDEA3-B063-49D3-BCC9-BB7D32AED12D}" type="presParOf" srcId="{3B707F52-0199-4196-BA90-B336F19F2CDD}" destId="{A7E39210-CCD1-46B9-B6EB-B8BCBEC16F77}" srcOrd="6" destOrd="0" presId="urn:microsoft.com/office/officeart/2018/2/layout/IconLabelList"/>
    <dgm:cxn modelId="{41D2DC7B-148C-499D-A391-ED02FCF3FF51}" type="presParOf" srcId="{A7E39210-CCD1-46B9-B6EB-B8BCBEC16F77}" destId="{4ADD7BDB-BF67-4EFB-916A-47D2B1372F4E}" srcOrd="0" destOrd="0" presId="urn:microsoft.com/office/officeart/2018/2/layout/IconLabelList"/>
    <dgm:cxn modelId="{F86188C9-DCF0-4A9E-AE56-84144BB663DD}" type="presParOf" srcId="{A7E39210-CCD1-46B9-B6EB-B8BCBEC16F77}" destId="{BA9CD5C3-3AC4-4C8E-85E6-B9D4FD793615}" srcOrd="1" destOrd="0" presId="urn:microsoft.com/office/officeart/2018/2/layout/IconLabelList"/>
    <dgm:cxn modelId="{F5CBCD0D-E615-43C5-AB09-B6DD6782B986}" type="presParOf" srcId="{A7E39210-CCD1-46B9-B6EB-B8BCBEC16F77}" destId="{8D7AF4C8-EF60-4983-B561-395C4E9036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383C85-11DC-4820-AD17-40698745B19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EFF219-FAB9-4936-8582-510242C767FF}">
      <dgm:prSet/>
      <dgm:spPr/>
      <dgm:t>
        <a:bodyPr/>
        <a:lstStyle/>
        <a:p>
          <a:r>
            <a:rPr lang="en-US" b="1" u="sng" dirty="0"/>
            <a:t>Optimistic/realistic </a:t>
          </a:r>
          <a:r>
            <a:rPr lang="en-US" dirty="0"/>
            <a:t>– you need to be realistic AND provide hope </a:t>
          </a:r>
        </a:p>
      </dgm:t>
    </dgm:pt>
    <dgm:pt modelId="{FA8668CE-DDAF-4BEB-B83B-504781CAC132}" type="parTrans" cxnId="{58BDDC62-4870-43DE-A709-4D7D59ADA301}">
      <dgm:prSet/>
      <dgm:spPr/>
      <dgm:t>
        <a:bodyPr/>
        <a:lstStyle/>
        <a:p>
          <a:endParaRPr lang="en-US"/>
        </a:p>
      </dgm:t>
    </dgm:pt>
    <dgm:pt modelId="{C5D26B1B-1892-4A07-97EE-B8496B8646DF}" type="sibTrans" cxnId="{58BDDC62-4870-43DE-A709-4D7D59ADA301}">
      <dgm:prSet/>
      <dgm:spPr/>
      <dgm:t>
        <a:bodyPr/>
        <a:lstStyle/>
        <a:p>
          <a:endParaRPr lang="en-US"/>
        </a:p>
      </dgm:t>
    </dgm:pt>
    <dgm:pt modelId="{7EAF48BC-ABC7-49D9-A7BA-185A0A310212}">
      <dgm:prSet/>
      <dgm:spPr/>
      <dgm:t>
        <a:bodyPr/>
        <a:lstStyle/>
        <a:p>
          <a:r>
            <a:rPr lang="en-US" b="1" u="sng" dirty="0"/>
            <a:t>Inclusive</a:t>
          </a:r>
          <a:r>
            <a:rPr lang="en-US" dirty="0"/>
            <a:t> – do we include everyone? Think about a global organizations</a:t>
          </a:r>
        </a:p>
      </dgm:t>
    </dgm:pt>
    <dgm:pt modelId="{CE87C74B-0251-41A4-AAC3-8DD2FCEB9AB7}" type="parTrans" cxnId="{2EB668D8-0AEC-45E0-B44E-18973D448032}">
      <dgm:prSet/>
      <dgm:spPr/>
      <dgm:t>
        <a:bodyPr/>
        <a:lstStyle/>
        <a:p>
          <a:endParaRPr lang="en-US"/>
        </a:p>
      </dgm:t>
    </dgm:pt>
    <dgm:pt modelId="{4BE280E4-68DA-4940-B63D-738970EE92AC}" type="sibTrans" cxnId="{2EB668D8-0AEC-45E0-B44E-18973D448032}">
      <dgm:prSet/>
      <dgm:spPr/>
      <dgm:t>
        <a:bodyPr/>
        <a:lstStyle/>
        <a:p>
          <a:endParaRPr lang="en-US"/>
        </a:p>
      </dgm:t>
    </dgm:pt>
    <dgm:pt modelId="{2BDC0F65-8424-4FB1-8722-FFFF3933DA8B}">
      <dgm:prSet/>
      <dgm:spPr/>
      <dgm:t>
        <a:bodyPr/>
        <a:lstStyle/>
        <a:p>
          <a:r>
            <a:rPr lang="en-US" b="1" u="sng" dirty="0"/>
            <a:t>Honest</a:t>
          </a:r>
          <a:r>
            <a:rPr lang="en-US" dirty="0"/>
            <a:t> – Tell the truth. Say what you know. Say what you don’t know. Keep secrets and say when you are guessing</a:t>
          </a:r>
        </a:p>
      </dgm:t>
    </dgm:pt>
    <dgm:pt modelId="{01F992F7-D865-4843-8835-8DB9E14A09A7}" type="parTrans" cxnId="{486D0DC1-24B1-419E-B109-BAC9B19DE755}">
      <dgm:prSet/>
      <dgm:spPr/>
      <dgm:t>
        <a:bodyPr/>
        <a:lstStyle/>
        <a:p>
          <a:endParaRPr lang="en-US"/>
        </a:p>
      </dgm:t>
    </dgm:pt>
    <dgm:pt modelId="{4BA33135-DD1C-4A29-AF57-A6D10DC589A8}" type="sibTrans" cxnId="{486D0DC1-24B1-419E-B109-BAC9B19DE755}">
      <dgm:prSet/>
      <dgm:spPr/>
      <dgm:t>
        <a:bodyPr/>
        <a:lstStyle/>
        <a:p>
          <a:endParaRPr lang="en-US"/>
        </a:p>
      </dgm:t>
    </dgm:pt>
    <dgm:pt modelId="{0EFFCA79-B88B-46FF-B52B-556DAC2312B4}">
      <dgm:prSet/>
      <dgm:spPr/>
      <dgm:t>
        <a:bodyPr/>
        <a:lstStyle/>
        <a:p>
          <a:r>
            <a:rPr lang="en-US" b="1" u="sng" dirty="0"/>
            <a:t>Communication</a:t>
          </a:r>
          <a:r>
            <a:rPr lang="en-US" dirty="0"/>
            <a:t> – Develop this skill! Speaking, listening, writing </a:t>
          </a:r>
        </a:p>
        <a:p>
          <a:r>
            <a:rPr lang="en-US" dirty="0"/>
            <a:t>Resolve conflict</a:t>
          </a:r>
        </a:p>
      </dgm:t>
    </dgm:pt>
    <dgm:pt modelId="{7E34734D-D7E6-4D0B-9A0D-686B2937AE60}" type="parTrans" cxnId="{082C2C8A-2F4F-4AB5-BC73-9D870B170672}">
      <dgm:prSet/>
      <dgm:spPr/>
      <dgm:t>
        <a:bodyPr/>
        <a:lstStyle/>
        <a:p>
          <a:endParaRPr lang="en-US"/>
        </a:p>
      </dgm:t>
    </dgm:pt>
    <dgm:pt modelId="{9C7D2211-F14E-487B-87E3-A28BAF945D63}" type="sibTrans" cxnId="{082C2C8A-2F4F-4AB5-BC73-9D870B170672}">
      <dgm:prSet/>
      <dgm:spPr/>
      <dgm:t>
        <a:bodyPr/>
        <a:lstStyle/>
        <a:p>
          <a:endParaRPr lang="en-US"/>
        </a:p>
      </dgm:t>
    </dgm:pt>
    <dgm:pt modelId="{D9D862B0-9B4A-4EB5-A4B9-1EB66BA45951}" type="pres">
      <dgm:prSet presAssocID="{82383C85-11DC-4820-AD17-40698745B193}" presName="diagram" presStyleCnt="0">
        <dgm:presLayoutVars>
          <dgm:dir/>
          <dgm:resizeHandles val="exact"/>
        </dgm:presLayoutVars>
      </dgm:prSet>
      <dgm:spPr/>
    </dgm:pt>
    <dgm:pt modelId="{90AF3831-4555-48F7-8DF5-834C09530858}" type="pres">
      <dgm:prSet presAssocID="{7EEFF219-FAB9-4936-8582-510242C767FF}" presName="node" presStyleLbl="node1" presStyleIdx="0" presStyleCnt="4">
        <dgm:presLayoutVars>
          <dgm:bulletEnabled val="1"/>
        </dgm:presLayoutVars>
      </dgm:prSet>
      <dgm:spPr/>
    </dgm:pt>
    <dgm:pt modelId="{23FDDEA2-3669-41D8-BF4D-1F614B68700E}" type="pres">
      <dgm:prSet presAssocID="{C5D26B1B-1892-4A07-97EE-B8496B8646DF}" presName="sibTrans" presStyleCnt="0"/>
      <dgm:spPr/>
    </dgm:pt>
    <dgm:pt modelId="{A4942659-B674-47C8-8E23-3056F7E18EA4}" type="pres">
      <dgm:prSet presAssocID="{7EAF48BC-ABC7-49D9-A7BA-185A0A310212}" presName="node" presStyleLbl="node1" presStyleIdx="1" presStyleCnt="4">
        <dgm:presLayoutVars>
          <dgm:bulletEnabled val="1"/>
        </dgm:presLayoutVars>
      </dgm:prSet>
      <dgm:spPr/>
    </dgm:pt>
    <dgm:pt modelId="{CCC30B59-9520-47B0-831D-B23565A31209}" type="pres">
      <dgm:prSet presAssocID="{4BE280E4-68DA-4940-B63D-738970EE92AC}" presName="sibTrans" presStyleCnt="0"/>
      <dgm:spPr/>
    </dgm:pt>
    <dgm:pt modelId="{874AEC22-87C3-4099-BBDF-177FC9190756}" type="pres">
      <dgm:prSet presAssocID="{2BDC0F65-8424-4FB1-8722-FFFF3933DA8B}" presName="node" presStyleLbl="node1" presStyleIdx="2" presStyleCnt="4">
        <dgm:presLayoutVars>
          <dgm:bulletEnabled val="1"/>
        </dgm:presLayoutVars>
      </dgm:prSet>
      <dgm:spPr/>
    </dgm:pt>
    <dgm:pt modelId="{C6BC66F8-BB5B-4A3A-AE06-1EF87B8A8AFE}" type="pres">
      <dgm:prSet presAssocID="{4BA33135-DD1C-4A29-AF57-A6D10DC589A8}" presName="sibTrans" presStyleCnt="0"/>
      <dgm:spPr/>
    </dgm:pt>
    <dgm:pt modelId="{9E3D6DB7-F50D-4E49-8E96-EBA998904273}" type="pres">
      <dgm:prSet presAssocID="{0EFFCA79-B88B-46FF-B52B-556DAC2312B4}" presName="node" presStyleLbl="node1" presStyleIdx="3" presStyleCnt="4">
        <dgm:presLayoutVars>
          <dgm:bulletEnabled val="1"/>
        </dgm:presLayoutVars>
      </dgm:prSet>
      <dgm:spPr/>
    </dgm:pt>
  </dgm:ptLst>
  <dgm:cxnLst>
    <dgm:cxn modelId="{B0CB2D14-940C-4893-8FF0-5EC6A1448004}" type="presOf" srcId="{2BDC0F65-8424-4FB1-8722-FFFF3933DA8B}" destId="{874AEC22-87C3-4099-BBDF-177FC9190756}" srcOrd="0" destOrd="0" presId="urn:microsoft.com/office/officeart/2005/8/layout/default"/>
    <dgm:cxn modelId="{A4A7ED18-8962-4688-8C5B-F4FC62D1F173}" type="presOf" srcId="{7EEFF219-FAB9-4936-8582-510242C767FF}" destId="{90AF3831-4555-48F7-8DF5-834C09530858}" srcOrd="0" destOrd="0" presId="urn:microsoft.com/office/officeart/2005/8/layout/default"/>
    <dgm:cxn modelId="{58BDDC62-4870-43DE-A709-4D7D59ADA301}" srcId="{82383C85-11DC-4820-AD17-40698745B193}" destId="{7EEFF219-FAB9-4936-8582-510242C767FF}" srcOrd="0" destOrd="0" parTransId="{FA8668CE-DDAF-4BEB-B83B-504781CAC132}" sibTransId="{C5D26B1B-1892-4A07-97EE-B8496B8646DF}"/>
    <dgm:cxn modelId="{F074BB58-2B51-436E-9E74-046D988503BB}" type="presOf" srcId="{0EFFCA79-B88B-46FF-B52B-556DAC2312B4}" destId="{9E3D6DB7-F50D-4E49-8E96-EBA998904273}" srcOrd="0" destOrd="0" presId="urn:microsoft.com/office/officeart/2005/8/layout/default"/>
    <dgm:cxn modelId="{082C2C8A-2F4F-4AB5-BC73-9D870B170672}" srcId="{82383C85-11DC-4820-AD17-40698745B193}" destId="{0EFFCA79-B88B-46FF-B52B-556DAC2312B4}" srcOrd="3" destOrd="0" parTransId="{7E34734D-D7E6-4D0B-9A0D-686B2937AE60}" sibTransId="{9C7D2211-F14E-487B-87E3-A28BAF945D63}"/>
    <dgm:cxn modelId="{F48EABAD-287B-40E6-AD0F-2FE43F1FDF39}" type="presOf" srcId="{82383C85-11DC-4820-AD17-40698745B193}" destId="{D9D862B0-9B4A-4EB5-A4B9-1EB66BA45951}" srcOrd="0" destOrd="0" presId="urn:microsoft.com/office/officeart/2005/8/layout/default"/>
    <dgm:cxn modelId="{486D0DC1-24B1-419E-B109-BAC9B19DE755}" srcId="{82383C85-11DC-4820-AD17-40698745B193}" destId="{2BDC0F65-8424-4FB1-8722-FFFF3933DA8B}" srcOrd="2" destOrd="0" parTransId="{01F992F7-D865-4843-8835-8DB9E14A09A7}" sibTransId="{4BA33135-DD1C-4A29-AF57-A6D10DC589A8}"/>
    <dgm:cxn modelId="{2EB668D8-0AEC-45E0-B44E-18973D448032}" srcId="{82383C85-11DC-4820-AD17-40698745B193}" destId="{7EAF48BC-ABC7-49D9-A7BA-185A0A310212}" srcOrd="1" destOrd="0" parTransId="{CE87C74B-0251-41A4-AAC3-8DD2FCEB9AB7}" sibTransId="{4BE280E4-68DA-4940-B63D-738970EE92AC}"/>
    <dgm:cxn modelId="{83720AF6-0813-42A5-A43F-69FCF4381F9E}" type="presOf" srcId="{7EAF48BC-ABC7-49D9-A7BA-185A0A310212}" destId="{A4942659-B674-47C8-8E23-3056F7E18EA4}" srcOrd="0" destOrd="0" presId="urn:microsoft.com/office/officeart/2005/8/layout/default"/>
    <dgm:cxn modelId="{CD86EB1C-BA9F-480A-9558-8A02FBC4190E}" type="presParOf" srcId="{D9D862B0-9B4A-4EB5-A4B9-1EB66BA45951}" destId="{90AF3831-4555-48F7-8DF5-834C09530858}" srcOrd="0" destOrd="0" presId="urn:microsoft.com/office/officeart/2005/8/layout/default"/>
    <dgm:cxn modelId="{8A24DA5A-63AA-4291-BD0E-83CCA595F86F}" type="presParOf" srcId="{D9D862B0-9B4A-4EB5-A4B9-1EB66BA45951}" destId="{23FDDEA2-3669-41D8-BF4D-1F614B68700E}" srcOrd="1" destOrd="0" presId="urn:microsoft.com/office/officeart/2005/8/layout/default"/>
    <dgm:cxn modelId="{EEA21408-CFC8-4ED0-AEE9-181F3748AE49}" type="presParOf" srcId="{D9D862B0-9B4A-4EB5-A4B9-1EB66BA45951}" destId="{A4942659-B674-47C8-8E23-3056F7E18EA4}" srcOrd="2" destOrd="0" presId="urn:microsoft.com/office/officeart/2005/8/layout/default"/>
    <dgm:cxn modelId="{C025BC42-20EE-436C-8BA5-2E58880AFB06}" type="presParOf" srcId="{D9D862B0-9B4A-4EB5-A4B9-1EB66BA45951}" destId="{CCC30B59-9520-47B0-831D-B23565A31209}" srcOrd="3" destOrd="0" presId="urn:microsoft.com/office/officeart/2005/8/layout/default"/>
    <dgm:cxn modelId="{6E2CAFE4-3565-4956-9089-32149098B736}" type="presParOf" srcId="{D9D862B0-9B4A-4EB5-A4B9-1EB66BA45951}" destId="{874AEC22-87C3-4099-BBDF-177FC9190756}" srcOrd="4" destOrd="0" presId="urn:microsoft.com/office/officeart/2005/8/layout/default"/>
    <dgm:cxn modelId="{45B0D1F4-1018-4DF7-8379-5E2B5037B2E7}" type="presParOf" srcId="{D9D862B0-9B4A-4EB5-A4B9-1EB66BA45951}" destId="{C6BC66F8-BB5B-4A3A-AE06-1EF87B8A8AFE}" srcOrd="5" destOrd="0" presId="urn:microsoft.com/office/officeart/2005/8/layout/default"/>
    <dgm:cxn modelId="{36650FFF-748E-4D31-80D2-F14F4CED9DAA}" type="presParOf" srcId="{D9D862B0-9B4A-4EB5-A4B9-1EB66BA45951}" destId="{9E3D6DB7-F50D-4E49-8E96-EBA9989042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3198AF-5D10-4AC8-AD1E-9790AA2D50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A3317E-DFC3-43C2-BB20-D48B8D03BDBD}">
      <dgm:prSet/>
      <dgm:spPr/>
      <dgm:t>
        <a:bodyPr/>
        <a:lstStyle/>
        <a:p>
          <a:r>
            <a:rPr lang="en-US"/>
            <a:t>How do you talk about your work?</a:t>
          </a:r>
        </a:p>
      </dgm:t>
    </dgm:pt>
    <dgm:pt modelId="{26D0FD4B-3E8D-41F4-84AD-22B45910C961}" type="parTrans" cxnId="{0F1F4E1B-E32D-48AC-A028-6C8B2C98896A}">
      <dgm:prSet/>
      <dgm:spPr/>
      <dgm:t>
        <a:bodyPr/>
        <a:lstStyle/>
        <a:p>
          <a:endParaRPr lang="en-US"/>
        </a:p>
      </dgm:t>
    </dgm:pt>
    <dgm:pt modelId="{9BFC8272-D599-48BF-9A39-8173AFDF952A}" type="sibTrans" cxnId="{0F1F4E1B-E32D-48AC-A028-6C8B2C98896A}">
      <dgm:prSet/>
      <dgm:spPr/>
      <dgm:t>
        <a:bodyPr/>
        <a:lstStyle/>
        <a:p>
          <a:endParaRPr lang="en-US"/>
        </a:p>
      </dgm:t>
    </dgm:pt>
    <dgm:pt modelId="{E8F57E98-0994-48A6-836D-793A119E5E3A}">
      <dgm:prSet/>
      <dgm:spPr/>
      <dgm:t>
        <a:bodyPr/>
        <a:lstStyle/>
        <a:p>
          <a:r>
            <a:rPr lang="en-US"/>
            <a:t>Bored, excited, enthusiastic, serious</a:t>
          </a:r>
        </a:p>
      </dgm:t>
    </dgm:pt>
    <dgm:pt modelId="{AE386A32-581D-4D49-A69A-0A744496F51E}" type="parTrans" cxnId="{D75ED68F-5F34-49D3-A4C6-2DB2CB1ECC96}">
      <dgm:prSet/>
      <dgm:spPr/>
      <dgm:t>
        <a:bodyPr/>
        <a:lstStyle/>
        <a:p>
          <a:endParaRPr lang="en-US"/>
        </a:p>
      </dgm:t>
    </dgm:pt>
    <dgm:pt modelId="{983F0309-1FBC-489D-87CA-FB008C409590}" type="sibTrans" cxnId="{D75ED68F-5F34-49D3-A4C6-2DB2CB1ECC96}">
      <dgm:prSet/>
      <dgm:spPr/>
      <dgm:t>
        <a:bodyPr/>
        <a:lstStyle/>
        <a:p>
          <a:endParaRPr lang="en-US"/>
        </a:p>
      </dgm:t>
    </dgm:pt>
    <dgm:pt modelId="{E57D02C5-E15C-4BAE-B204-1B7FA2F277B2}">
      <dgm:prSet/>
      <dgm:spPr/>
      <dgm:t>
        <a:bodyPr/>
        <a:lstStyle/>
        <a:p>
          <a:r>
            <a:rPr lang="en-US"/>
            <a:t>How do you talk about what you accomplish?</a:t>
          </a:r>
        </a:p>
      </dgm:t>
    </dgm:pt>
    <dgm:pt modelId="{B4DF640E-869E-4ADD-9848-DA79F947E6B0}" type="parTrans" cxnId="{704C8788-9A08-4010-B780-17D3FFBC5983}">
      <dgm:prSet/>
      <dgm:spPr/>
      <dgm:t>
        <a:bodyPr/>
        <a:lstStyle/>
        <a:p>
          <a:endParaRPr lang="en-US"/>
        </a:p>
      </dgm:t>
    </dgm:pt>
    <dgm:pt modelId="{CBC750E8-87DB-47AC-9166-AB0B1830AB38}" type="sibTrans" cxnId="{704C8788-9A08-4010-B780-17D3FFBC5983}">
      <dgm:prSet/>
      <dgm:spPr/>
      <dgm:t>
        <a:bodyPr/>
        <a:lstStyle/>
        <a:p>
          <a:endParaRPr lang="en-US"/>
        </a:p>
      </dgm:t>
    </dgm:pt>
    <dgm:pt modelId="{37652BB6-1C55-4F21-9B39-ACF505760433}">
      <dgm:prSet/>
      <dgm:spPr/>
      <dgm:t>
        <a:bodyPr/>
        <a:lstStyle/>
        <a:p>
          <a:r>
            <a:rPr lang="en-US"/>
            <a:t>What you talk about is what you will be known for</a:t>
          </a:r>
        </a:p>
      </dgm:t>
    </dgm:pt>
    <dgm:pt modelId="{A92E7D5E-B05C-4CB6-8A0E-F0C756EDA1DF}" type="parTrans" cxnId="{4FE67D34-82C5-426E-ADB9-263B87A27813}">
      <dgm:prSet/>
      <dgm:spPr/>
      <dgm:t>
        <a:bodyPr/>
        <a:lstStyle/>
        <a:p>
          <a:endParaRPr lang="en-US"/>
        </a:p>
      </dgm:t>
    </dgm:pt>
    <dgm:pt modelId="{D37BBF66-F5D5-44E5-95C2-33C7CEEB2F77}" type="sibTrans" cxnId="{4FE67D34-82C5-426E-ADB9-263B87A27813}">
      <dgm:prSet/>
      <dgm:spPr/>
      <dgm:t>
        <a:bodyPr/>
        <a:lstStyle/>
        <a:p>
          <a:endParaRPr lang="en-US"/>
        </a:p>
      </dgm:t>
    </dgm:pt>
    <dgm:pt modelId="{E45F2ABE-9593-4B91-98FB-04DC6A6B7E06}">
      <dgm:prSet/>
      <dgm:spPr/>
      <dgm:t>
        <a:bodyPr/>
        <a:lstStyle/>
        <a:p>
          <a:r>
            <a:rPr lang="en-US"/>
            <a:t>What do you lead with?</a:t>
          </a:r>
        </a:p>
      </dgm:t>
    </dgm:pt>
    <dgm:pt modelId="{A39E77E8-D43B-4E93-9D2E-0938B460FA6F}" type="parTrans" cxnId="{2E653250-C651-4DB7-9B23-35B1DD75745E}">
      <dgm:prSet/>
      <dgm:spPr/>
      <dgm:t>
        <a:bodyPr/>
        <a:lstStyle/>
        <a:p>
          <a:endParaRPr lang="en-US"/>
        </a:p>
      </dgm:t>
    </dgm:pt>
    <dgm:pt modelId="{B88693AB-1508-41F0-B815-ADA1890994A2}" type="sibTrans" cxnId="{2E653250-C651-4DB7-9B23-35B1DD75745E}">
      <dgm:prSet/>
      <dgm:spPr/>
      <dgm:t>
        <a:bodyPr/>
        <a:lstStyle/>
        <a:p>
          <a:endParaRPr lang="en-US"/>
        </a:p>
      </dgm:t>
    </dgm:pt>
    <dgm:pt modelId="{E7D9BE7A-6944-4CAE-B0B1-2925528F0F51}">
      <dgm:prSet/>
      <dgm:spPr/>
      <dgm:t>
        <a:bodyPr/>
        <a:lstStyle/>
        <a:p>
          <a:r>
            <a:rPr lang="en-US"/>
            <a:t>Bring forward – talk about things you want to highlight</a:t>
          </a:r>
        </a:p>
      </dgm:t>
    </dgm:pt>
    <dgm:pt modelId="{686F6876-02CD-4DE5-90AD-02EF613CE5F5}" type="parTrans" cxnId="{8C1F327B-56CB-4098-8BD8-A9AC47D65D06}">
      <dgm:prSet/>
      <dgm:spPr/>
      <dgm:t>
        <a:bodyPr/>
        <a:lstStyle/>
        <a:p>
          <a:endParaRPr lang="en-US"/>
        </a:p>
      </dgm:t>
    </dgm:pt>
    <dgm:pt modelId="{391907BB-7DB2-482E-B94F-46029C2EC023}" type="sibTrans" cxnId="{8C1F327B-56CB-4098-8BD8-A9AC47D65D06}">
      <dgm:prSet/>
      <dgm:spPr/>
      <dgm:t>
        <a:bodyPr/>
        <a:lstStyle/>
        <a:p>
          <a:endParaRPr lang="en-US"/>
        </a:p>
      </dgm:t>
    </dgm:pt>
    <dgm:pt modelId="{682C5187-1FBC-4AD4-8545-B83C3C2A256F}" type="pres">
      <dgm:prSet presAssocID="{5A3198AF-5D10-4AC8-AD1E-9790AA2D506E}" presName="root" presStyleCnt="0">
        <dgm:presLayoutVars>
          <dgm:dir/>
          <dgm:resizeHandles val="exact"/>
        </dgm:presLayoutVars>
      </dgm:prSet>
      <dgm:spPr/>
    </dgm:pt>
    <dgm:pt modelId="{0227048D-3ABE-491D-81D0-AEA7BFCFCC11}" type="pres">
      <dgm:prSet presAssocID="{6BA3317E-DFC3-43C2-BB20-D48B8D03BDBD}" presName="compNode" presStyleCnt="0"/>
      <dgm:spPr/>
    </dgm:pt>
    <dgm:pt modelId="{0F8F1D8A-542F-4BE5-9CE5-0D1B5EAE6518}" type="pres">
      <dgm:prSet presAssocID="{6BA3317E-DFC3-43C2-BB20-D48B8D03BDBD}" presName="bgRect" presStyleLbl="bgShp" presStyleIdx="0" presStyleCnt="3"/>
      <dgm:spPr/>
    </dgm:pt>
    <dgm:pt modelId="{27EB4D2A-3751-4A27-B824-A3037277D96E}" type="pres">
      <dgm:prSet presAssocID="{6BA3317E-DFC3-43C2-BB20-D48B8D03BD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0F41C237-6F67-4A71-8D3E-FCB322C10267}" type="pres">
      <dgm:prSet presAssocID="{6BA3317E-DFC3-43C2-BB20-D48B8D03BDBD}" presName="spaceRect" presStyleCnt="0"/>
      <dgm:spPr/>
    </dgm:pt>
    <dgm:pt modelId="{AA9393BC-8A35-4004-930F-906E909459CF}" type="pres">
      <dgm:prSet presAssocID="{6BA3317E-DFC3-43C2-BB20-D48B8D03BDBD}" presName="parTx" presStyleLbl="revTx" presStyleIdx="0" presStyleCnt="6">
        <dgm:presLayoutVars>
          <dgm:chMax val="0"/>
          <dgm:chPref val="0"/>
        </dgm:presLayoutVars>
      </dgm:prSet>
      <dgm:spPr/>
    </dgm:pt>
    <dgm:pt modelId="{84FF375C-61D8-4792-B19C-E59B9EA574A4}" type="pres">
      <dgm:prSet presAssocID="{6BA3317E-DFC3-43C2-BB20-D48B8D03BDBD}" presName="desTx" presStyleLbl="revTx" presStyleIdx="1" presStyleCnt="6">
        <dgm:presLayoutVars/>
      </dgm:prSet>
      <dgm:spPr/>
    </dgm:pt>
    <dgm:pt modelId="{0FF83D42-120E-4656-B720-8937C2C801D3}" type="pres">
      <dgm:prSet presAssocID="{9BFC8272-D599-48BF-9A39-8173AFDF952A}" presName="sibTrans" presStyleCnt="0"/>
      <dgm:spPr/>
    </dgm:pt>
    <dgm:pt modelId="{67166FF3-B501-427D-9A6C-10025E9489D0}" type="pres">
      <dgm:prSet presAssocID="{E57D02C5-E15C-4BAE-B204-1B7FA2F277B2}" presName="compNode" presStyleCnt="0"/>
      <dgm:spPr/>
    </dgm:pt>
    <dgm:pt modelId="{0C012667-A6D1-43C3-9FF5-ADD5A161E7F5}" type="pres">
      <dgm:prSet presAssocID="{E57D02C5-E15C-4BAE-B204-1B7FA2F277B2}" presName="bgRect" presStyleLbl="bgShp" presStyleIdx="1" presStyleCnt="3"/>
      <dgm:spPr/>
    </dgm:pt>
    <dgm:pt modelId="{6E6C75CD-B8E9-4B35-BDD0-B7CD4E14B8D3}" type="pres">
      <dgm:prSet presAssocID="{E57D02C5-E15C-4BAE-B204-1B7FA2F277B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6BC4418-372B-4E31-AB18-7E6DF97BCDE8}" type="pres">
      <dgm:prSet presAssocID="{E57D02C5-E15C-4BAE-B204-1B7FA2F277B2}" presName="spaceRect" presStyleCnt="0"/>
      <dgm:spPr/>
    </dgm:pt>
    <dgm:pt modelId="{DAF9CD8A-2AF2-4468-A937-EB82921C667E}" type="pres">
      <dgm:prSet presAssocID="{E57D02C5-E15C-4BAE-B204-1B7FA2F277B2}" presName="parTx" presStyleLbl="revTx" presStyleIdx="2" presStyleCnt="6">
        <dgm:presLayoutVars>
          <dgm:chMax val="0"/>
          <dgm:chPref val="0"/>
        </dgm:presLayoutVars>
      </dgm:prSet>
      <dgm:spPr/>
    </dgm:pt>
    <dgm:pt modelId="{30351856-EF6B-408E-A7BF-E0F6608B84F6}" type="pres">
      <dgm:prSet presAssocID="{E57D02C5-E15C-4BAE-B204-1B7FA2F277B2}" presName="desTx" presStyleLbl="revTx" presStyleIdx="3" presStyleCnt="6">
        <dgm:presLayoutVars/>
      </dgm:prSet>
      <dgm:spPr/>
    </dgm:pt>
    <dgm:pt modelId="{5CE53E77-1E99-48A2-ADBD-5CE191BDF086}" type="pres">
      <dgm:prSet presAssocID="{CBC750E8-87DB-47AC-9166-AB0B1830AB38}" presName="sibTrans" presStyleCnt="0"/>
      <dgm:spPr/>
    </dgm:pt>
    <dgm:pt modelId="{AD5498AF-7A02-47F0-8B06-8F7522F5E7FF}" type="pres">
      <dgm:prSet presAssocID="{E45F2ABE-9593-4B91-98FB-04DC6A6B7E06}" presName="compNode" presStyleCnt="0"/>
      <dgm:spPr/>
    </dgm:pt>
    <dgm:pt modelId="{83469191-CA16-4D32-8C94-85B402083D60}" type="pres">
      <dgm:prSet presAssocID="{E45F2ABE-9593-4B91-98FB-04DC6A6B7E06}" presName="bgRect" presStyleLbl="bgShp" presStyleIdx="2" presStyleCnt="3"/>
      <dgm:spPr/>
    </dgm:pt>
    <dgm:pt modelId="{14AA2C67-7FB4-4696-8D70-C6585DF7945F}" type="pres">
      <dgm:prSet presAssocID="{E45F2ABE-9593-4B91-98FB-04DC6A6B7E0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966367B6-8729-42ED-AD26-788BB4EF8B6D}" type="pres">
      <dgm:prSet presAssocID="{E45F2ABE-9593-4B91-98FB-04DC6A6B7E06}" presName="spaceRect" presStyleCnt="0"/>
      <dgm:spPr/>
    </dgm:pt>
    <dgm:pt modelId="{EC33DC5C-868F-4D7D-8CED-DA0AB19FC1BF}" type="pres">
      <dgm:prSet presAssocID="{E45F2ABE-9593-4B91-98FB-04DC6A6B7E06}" presName="parTx" presStyleLbl="revTx" presStyleIdx="4" presStyleCnt="6">
        <dgm:presLayoutVars>
          <dgm:chMax val="0"/>
          <dgm:chPref val="0"/>
        </dgm:presLayoutVars>
      </dgm:prSet>
      <dgm:spPr/>
    </dgm:pt>
    <dgm:pt modelId="{6942C4AA-F92D-41A2-835F-E0E8901DBFBE}" type="pres">
      <dgm:prSet presAssocID="{E45F2ABE-9593-4B91-98FB-04DC6A6B7E06}" presName="desTx" presStyleLbl="revTx" presStyleIdx="5" presStyleCnt="6">
        <dgm:presLayoutVars/>
      </dgm:prSet>
      <dgm:spPr/>
    </dgm:pt>
  </dgm:ptLst>
  <dgm:cxnLst>
    <dgm:cxn modelId="{0F1F4E1B-E32D-48AC-A028-6C8B2C98896A}" srcId="{5A3198AF-5D10-4AC8-AD1E-9790AA2D506E}" destId="{6BA3317E-DFC3-43C2-BB20-D48B8D03BDBD}" srcOrd="0" destOrd="0" parTransId="{26D0FD4B-3E8D-41F4-84AD-22B45910C961}" sibTransId="{9BFC8272-D599-48BF-9A39-8173AFDF952A}"/>
    <dgm:cxn modelId="{1267901F-BD48-458E-90C8-91BA78628B8E}" type="presOf" srcId="{E7D9BE7A-6944-4CAE-B0B1-2925528F0F51}" destId="{6942C4AA-F92D-41A2-835F-E0E8901DBFBE}" srcOrd="0" destOrd="0" presId="urn:microsoft.com/office/officeart/2018/2/layout/IconVerticalSolidList"/>
    <dgm:cxn modelId="{BB364322-1183-4A7B-B544-4EDBA5724BFD}" type="presOf" srcId="{37652BB6-1C55-4F21-9B39-ACF505760433}" destId="{30351856-EF6B-408E-A7BF-E0F6608B84F6}" srcOrd="0" destOrd="0" presId="urn:microsoft.com/office/officeart/2018/2/layout/IconVerticalSolidList"/>
    <dgm:cxn modelId="{F9C1F72A-C424-4832-8FBE-025428E4CDFB}" type="presOf" srcId="{5A3198AF-5D10-4AC8-AD1E-9790AA2D506E}" destId="{682C5187-1FBC-4AD4-8545-B83C3C2A256F}" srcOrd="0" destOrd="0" presId="urn:microsoft.com/office/officeart/2018/2/layout/IconVerticalSolidList"/>
    <dgm:cxn modelId="{4FE67D34-82C5-426E-ADB9-263B87A27813}" srcId="{E57D02C5-E15C-4BAE-B204-1B7FA2F277B2}" destId="{37652BB6-1C55-4F21-9B39-ACF505760433}" srcOrd="0" destOrd="0" parTransId="{A92E7D5E-B05C-4CB6-8A0E-F0C756EDA1DF}" sibTransId="{D37BBF66-F5D5-44E5-95C2-33C7CEEB2F77}"/>
    <dgm:cxn modelId="{D397FC5B-4F5E-4CFE-8FE9-7CAF2BB47181}" type="presOf" srcId="{E45F2ABE-9593-4B91-98FB-04DC6A6B7E06}" destId="{EC33DC5C-868F-4D7D-8CED-DA0AB19FC1BF}" srcOrd="0" destOrd="0" presId="urn:microsoft.com/office/officeart/2018/2/layout/IconVerticalSolidList"/>
    <dgm:cxn modelId="{967C966F-DCA0-4B25-BB84-873EA45335C9}" type="presOf" srcId="{E8F57E98-0994-48A6-836D-793A119E5E3A}" destId="{84FF375C-61D8-4792-B19C-E59B9EA574A4}" srcOrd="0" destOrd="0" presId="urn:microsoft.com/office/officeart/2018/2/layout/IconVerticalSolidList"/>
    <dgm:cxn modelId="{2E653250-C651-4DB7-9B23-35B1DD75745E}" srcId="{5A3198AF-5D10-4AC8-AD1E-9790AA2D506E}" destId="{E45F2ABE-9593-4B91-98FB-04DC6A6B7E06}" srcOrd="2" destOrd="0" parTransId="{A39E77E8-D43B-4E93-9D2E-0938B460FA6F}" sibTransId="{B88693AB-1508-41F0-B815-ADA1890994A2}"/>
    <dgm:cxn modelId="{8C1F327B-56CB-4098-8BD8-A9AC47D65D06}" srcId="{E45F2ABE-9593-4B91-98FB-04DC6A6B7E06}" destId="{E7D9BE7A-6944-4CAE-B0B1-2925528F0F51}" srcOrd="0" destOrd="0" parTransId="{686F6876-02CD-4DE5-90AD-02EF613CE5F5}" sibTransId="{391907BB-7DB2-482E-B94F-46029C2EC023}"/>
    <dgm:cxn modelId="{980A3E7B-7D19-4F12-B1B5-4D7EBABEE86C}" type="presOf" srcId="{6BA3317E-DFC3-43C2-BB20-D48B8D03BDBD}" destId="{AA9393BC-8A35-4004-930F-906E909459CF}" srcOrd="0" destOrd="0" presId="urn:microsoft.com/office/officeart/2018/2/layout/IconVerticalSolidList"/>
    <dgm:cxn modelId="{704C8788-9A08-4010-B780-17D3FFBC5983}" srcId="{5A3198AF-5D10-4AC8-AD1E-9790AA2D506E}" destId="{E57D02C5-E15C-4BAE-B204-1B7FA2F277B2}" srcOrd="1" destOrd="0" parTransId="{B4DF640E-869E-4ADD-9848-DA79F947E6B0}" sibTransId="{CBC750E8-87DB-47AC-9166-AB0B1830AB38}"/>
    <dgm:cxn modelId="{4C5F728B-2697-400D-9F60-CF3F3F761D99}" type="presOf" srcId="{E57D02C5-E15C-4BAE-B204-1B7FA2F277B2}" destId="{DAF9CD8A-2AF2-4468-A937-EB82921C667E}" srcOrd="0" destOrd="0" presId="urn:microsoft.com/office/officeart/2018/2/layout/IconVerticalSolidList"/>
    <dgm:cxn modelId="{D75ED68F-5F34-49D3-A4C6-2DB2CB1ECC96}" srcId="{6BA3317E-DFC3-43C2-BB20-D48B8D03BDBD}" destId="{E8F57E98-0994-48A6-836D-793A119E5E3A}" srcOrd="0" destOrd="0" parTransId="{AE386A32-581D-4D49-A69A-0A744496F51E}" sibTransId="{983F0309-1FBC-489D-87CA-FB008C409590}"/>
    <dgm:cxn modelId="{E8BCDF4C-FC01-4CCC-83EC-43F28DA4F112}" type="presParOf" srcId="{682C5187-1FBC-4AD4-8545-B83C3C2A256F}" destId="{0227048D-3ABE-491D-81D0-AEA7BFCFCC11}" srcOrd="0" destOrd="0" presId="urn:microsoft.com/office/officeart/2018/2/layout/IconVerticalSolidList"/>
    <dgm:cxn modelId="{4283975C-9CD7-4721-AA30-7313B52A86DD}" type="presParOf" srcId="{0227048D-3ABE-491D-81D0-AEA7BFCFCC11}" destId="{0F8F1D8A-542F-4BE5-9CE5-0D1B5EAE6518}" srcOrd="0" destOrd="0" presId="urn:microsoft.com/office/officeart/2018/2/layout/IconVerticalSolidList"/>
    <dgm:cxn modelId="{AB564C0F-DAFB-46BF-A2E6-277E412847EF}" type="presParOf" srcId="{0227048D-3ABE-491D-81D0-AEA7BFCFCC11}" destId="{27EB4D2A-3751-4A27-B824-A3037277D96E}" srcOrd="1" destOrd="0" presId="urn:microsoft.com/office/officeart/2018/2/layout/IconVerticalSolidList"/>
    <dgm:cxn modelId="{BD589967-49CB-44DC-A923-7C40D765B388}" type="presParOf" srcId="{0227048D-3ABE-491D-81D0-AEA7BFCFCC11}" destId="{0F41C237-6F67-4A71-8D3E-FCB322C10267}" srcOrd="2" destOrd="0" presId="urn:microsoft.com/office/officeart/2018/2/layout/IconVerticalSolidList"/>
    <dgm:cxn modelId="{B51DA38B-B497-4D9A-96B9-E7191AC083ED}" type="presParOf" srcId="{0227048D-3ABE-491D-81D0-AEA7BFCFCC11}" destId="{AA9393BC-8A35-4004-930F-906E909459CF}" srcOrd="3" destOrd="0" presId="urn:microsoft.com/office/officeart/2018/2/layout/IconVerticalSolidList"/>
    <dgm:cxn modelId="{CD5BAF53-87BE-42EB-9ACC-7A33DBE3CB93}" type="presParOf" srcId="{0227048D-3ABE-491D-81D0-AEA7BFCFCC11}" destId="{84FF375C-61D8-4792-B19C-E59B9EA574A4}" srcOrd="4" destOrd="0" presId="urn:microsoft.com/office/officeart/2018/2/layout/IconVerticalSolidList"/>
    <dgm:cxn modelId="{E1D2900E-94A6-401C-A8F2-C3B60F4B9C9C}" type="presParOf" srcId="{682C5187-1FBC-4AD4-8545-B83C3C2A256F}" destId="{0FF83D42-120E-4656-B720-8937C2C801D3}" srcOrd="1" destOrd="0" presId="urn:microsoft.com/office/officeart/2018/2/layout/IconVerticalSolidList"/>
    <dgm:cxn modelId="{977847AB-8FDA-42FC-903D-86AD4B293843}" type="presParOf" srcId="{682C5187-1FBC-4AD4-8545-B83C3C2A256F}" destId="{67166FF3-B501-427D-9A6C-10025E9489D0}" srcOrd="2" destOrd="0" presId="urn:microsoft.com/office/officeart/2018/2/layout/IconVerticalSolidList"/>
    <dgm:cxn modelId="{7717FA0E-B5F1-43CC-B2E7-40FEDF551C94}" type="presParOf" srcId="{67166FF3-B501-427D-9A6C-10025E9489D0}" destId="{0C012667-A6D1-43C3-9FF5-ADD5A161E7F5}" srcOrd="0" destOrd="0" presId="urn:microsoft.com/office/officeart/2018/2/layout/IconVerticalSolidList"/>
    <dgm:cxn modelId="{9BE192F4-EE5B-453F-AF3F-24B1B49A47BD}" type="presParOf" srcId="{67166FF3-B501-427D-9A6C-10025E9489D0}" destId="{6E6C75CD-B8E9-4B35-BDD0-B7CD4E14B8D3}" srcOrd="1" destOrd="0" presId="urn:microsoft.com/office/officeart/2018/2/layout/IconVerticalSolidList"/>
    <dgm:cxn modelId="{FE0EABD3-471D-4C82-9CDF-0EEC6DC3F0FC}" type="presParOf" srcId="{67166FF3-B501-427D-9A6C-10025E9489D0}" destId="{56BC4418-372B-4E31-AB18-7E6DF97BCDE8}" srcOrd="2" destOrd="0" presId="urn:microsoft.com/office/officeart/2018/2/layout/IconVerticalSolidList"/>
    <dgm:cxn modelId="{8DCBEC92-1D5A-49EF-8635-AED09C68E66A}" type="presParOf" srcId="{67166FF3-B501-427D-9A6C-10025E9489D0}" destId="{DAF9CD8A-2AF2-4468-A937-EB82921C667E}" srcOrd="3" destOrd="0" presId="urn:microsoft.com/office/officeart/2018/2/layout/IconVerticalSolidList"/>
    <dgm:cxn modelId="{52E2674A-0B29-446C-87AD-2D542C0EDFD0}" type="presParOf" srcId="{67166FF3-B501-427D-9A6C-10025E9489D0}" destId="{30351856-EF6B-408E-A7BF-E0F6608B84F6}" srcOrd="4" destOrd="0" presId="urn:microsoft.com/office/officeart/2018/2/layout/IconVerticalSolidList"/>
    <dgm:cxn modelId="{1631D89C-B838-4043-967A-DC32351236EB}" type="presParOf" srcId="{682C5187-1FBC-4AD4-8545-B83C3C2A256F}" destId="{5CE53E77-1E99-48A2-ADBD-5CE191BDF086}" srcOrd="3" destOrd="0" presId="urn:microsoft.com/office/officeart/2018/2/layout/IconVerticalSolidList"/>
    <dgm:cxn modelId="{26DC7C51-64BE-4FB6-B18A-CBB851B009AE}" type="presParOf" srcId="{682C5187-1FBC-4AD4-8545-B83C3C2A256F}" destId="{AD5498AF-7A02-47F0-8B06-8F7522F5E7FF}" srcOrd="4" destOrd="0" presId="urn:microsoft.com/office/officeart/2018/2/layout/IconVerticalSolidList"/>
    <dgm:cxn modelId="{7BA6B163-D35A-4A3A-B904-6C560C9F7BDB}" type="presParOf" srcId="{AD5498AF-7A02-47F0-8B06-8F7522F5E7FF}" destId="{83469191-CA16-4D32-8C94-85B402083D60}" srcOrd="0" destOrd="0" presId="urn:microsoft.com/office/officeart/2018/2/layout/IconVerticalSolidList"/>
    <dgm:cxn modelId="{4E4A4719-3602-49AF-9D04-23454B413338}" type="presParOf" srcId="{AD5498AF-7A02-47F0-8B06-8F7522F5E7FF}" destId="{14AA2C67-7FB4-4696-8D70-C6585DF7945F}" srcOrd="1" destOrd="0" presId="urn:microsoft.com/office/officeart/2018/2/layout/IconVerticalSolidList"/>
    <dgm:cxn modelId="{5ED72DB2-B9EE-4A4C-9A9C-6DB17205E67B}" type="presParOf" srcId="{AD5498AF-7A02-47F0-8B06-8F7522F5E7FF}" destId="{966367B6-8729-42ED-AD26-788BB4EF8B6D}" srcOrd="2" destOrd="0" presId="urn:microsoft.com/office/officeart/2018/2/layout/IconVerticalSolidList"/>
    <dgm:cxn modelId="{DE28B25B-56E3-4A79-8DE9-A46751B7C5A8}" type="presParOf" srcId="{AD5498AF-7A02-47F0-8B06-8F7522F5E7FF}" destId="{EC33DC5C-868F-4D7D-8CED-DA0AB19FC1BF}" srcOrd="3" destOrd="0" presId="urn:microsoft.com/office/officeart/2018/2/layout/IconVerticalSolidList"/>
    <dgm:cxn modelId="{B0ECE8A6-95A7-49B8-AF28-ED2C7F060FBA}" type="presParOf" srcId="{AD5498AF-7A02-47F0-8B06-8F7522F5E7FF}" destId="{6942C4AA-F92D-41A2-835F-E0E8901DBFB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D6BB9C-83D7-4E07-88CC-6D46BF7D6DB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E4019C-E249-4DC1-B2E5-F18C83B273AF}">
      <dgm:prSet/>
      <dgm:spPr/>
      <dgm:t>
        <a:bodyPr/>
        <a:lstStyle/>
        <a:p>
          <a:r>
            <a:rPr lang="en-US"/>
            <a:t>You can have different brands with different people</a:t>
          </a:r>
        </a:p>
      </dgm:t>
    </dgm:pt>
    <dgm:pt modelId="{DE9F76CB-D1E4-4169-8934-0DA36E228C22}" type="parTrans" cxnId="{4D1B66C0-C2BC-4FAB-BE4F-379D57338E8E}">
      <dgm:prSet/>
      <dgm:spPr/>
      <dgm:t>
        <a:bodyPr/>
        <a:lstStyle/>
        <a:p>
          <a:endParaRPr lang="en-US"/>
        </a:p>
      </dgm:t>
    </dgm:pt>
    <dgm:pt modelId="{4808AF65-D860-4867-8164-8BBD7B1FB28C}" type="sibTrans" cxnId="{4D1B66C0-C2BC-4FAB-BE4F-379D57338E8E}">
      <dgm:prSet/>
      <dgm:spPr/>
      <dgm:t>
        <a:bodyPr/>
        <a:lstStyle/>
        <a:p>
          <a:endParaRPr lang="en-US"/>
        </a:p>
      </dgm:t>
    </dgm:pt>
    <dgm:pt modelId="{9B8BB9AC-47F9-4E65-93DF-FADF801F0B81}">
      <dgm:prSet/>
      <dgm:spPr/>
      <dgm:t>
        <a:bodyPr/>
        <a:lstStyle/>
        <a:p>
          <a:r>
            <a:rPr lang="en-US"/>
            <a:t>What do you want your manager, peers, family to think about you?</a:t>
          </a:r>
        </a:p>
      </dgm:t>
    </dgm:pt>
    <dgm:pt modelId="{EB7A2870-B0F4-4F70-9E72-33FBB2CC9ED0}" type="parTrans" cxnId="{E15422DE-6F73-4734-BAE3-34AEFDA310E3}">
      <dgm:prSet/>
      <dgm:spPr/>
      <dgm:t>
        <a:bodyPr/>
        <a:lstStyle/>
        <a:p>
          <a:endParaRPr lang="en-US"/>
        </a:p>
      </dgm:t>
    </dgm:pt>
    <dgm:pt modelId="{1716DFA9-B300-4EDF-ADCC-CF41B36148EF}" type="sibTrans" cxnId="{E15422DE-6F73-4734-BAE3-34AEFDA310E3}">
      <dgm:prSet/>
      <dgm:spPr/>
      <dgm:t>
        <a:bodyPr/>
        <a:lstStyle/>
        <a:p>
          <a:endParaRPr lang="en-US"/>
        </a:p>
      </dgm:t>
    </dgm:pt>
    <dgm:pt modelId="{C65B94A7-14F1-417C-8508-F156DB58D3C1}">
      <dgm:prSet/>
      <dgm:spPr/>
      <dgm:t>
        <a:bodyPr/>
        <a:lstStyle/>
        <a:p>
          <a:r>
            <a:rPr lang="en-US"/>
            <a:t>And what do you think they would wish you were?</a:t>
          </a:r>
        </a:p>
      </dgm:t>
    </dgm:pt>
    <dgm:pt modelId="{5EA04010-FAFC-49AE-942F-DD4E3B80A1B8}" type="parTrans" cxnId="{A2F941B6-1A5E-45A2-BBF1-32EDFE22E5EF}">
      <dgm:prSet/>
      <dgm:spPr/>
      <dgm:t>
        <a:bodyPr/>
        <a:lstStyle/>
        <a:p>
          <a:endParaRPr lang="en-US"/>
        </a:p>
      </dgm:t>
    </dgm:pt>
    <dgm:pt modelId="{5E940041-10D5-40FC-85CC-193DE12E22A8}" type="sibTrans" cxnId="{A2F941B6-1A5E-45A2-BBF1-32EDFE22E5EF}">
      <dgm:prSet/>
      <dgm:spPr/>
      <dgm:t>
        <a:bodyPr/>
        <a:lstStyle/>
        <a:p>
          <a:endParaRPr lang="en-US"/>
        </a:p>
      </dgm:t>
    </dgm:pt>
    <dgm:pt modelId="{9737B723-ECB2-4036-860B-0BF98ADF5DB0}">
      <dgm:prSet/>
      <dgm:spPr/>
      <dgm:t>
        <a:bodyPr/>
        <a:lstStyle/>
        <a:p>
          <a:r>
            <a:rPr lang="en-US" dirty="0"/>
            <a:t>Wise, commanding, intelligent, helpful, supportive, busy, executes, problem solver, leader, expert?</a:t>
          </a:r>
        </a:p>
      </dgm:t>
    </dgm:pt>
    <dgm:pt modelId="{D3618EC3-3051-4D25-A0C5-3C0D86EAB7CF}" type="parTrans" cxnId="{D1020219-2C90-49BE-9BF7-000ABC72A1CB}">
      <dgm:prSet/>
      <dgm:spPr/>
      <dgm:t>
        <a:bodyPr/>
        <a:lstStyle/>
        <a:p>
          <a:endParaRPr lang="en-US"/>
        </a:p>
      </dgm:t>
    </dgm:pt>
    <dgm:pt modelId="{2A0075BB-A57D-4E72-A101-E87C3AB96F6E}" type="sibTrans" cxnId="{D1020219-2C90-49BE-9BF7-000ABC72A1CB}">
      <dgm:prSet/>
      <dgm:spPr/>
      <dgm:t>
        <a:bodyPr/>
        <a:lstStyle/>
        <a:p>
          <a:endParaRPr lang="en-US"/>
        </a:p>
      </dgm:t>
    </dgm:pt>
    <dgm:pt modelId="{1A5F5C90-F84A-4B1C-823B-0785DD838F3D}" type="pres">
      <dgm:prSet presAssocID="{1DD6BB9C-83D7-4E07-88CC-6D46BF7D6DB5}" presName="linear" presStyleCnt="0">
        <dgm:presLayoutVars>
          <dgm:animLvl val="lvl"/>
          <dgm:resizeHandles val="exact"/>
        </dgm:presLayoutVars>
      </dgm:prSet>
      <dgm:spPr/>
    </dgm:pt>
    <dgm:pt modelId="{6A29AC30-2380-42D4-BC2B-26A8DCADDFF9}" type="pres">
      <dgm:prSet presAssocID="{55E4019C-E249-4DC1-B2E5-F18C83B273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74514E-5139-4E2E-90E7-CBA2F2F46044}" type="pres">
      <dgm:prSet presAssocID="{4808AF65-D860-4867-8164-8BBD7B1FB28C}" presName="spacer" presStyleCnt="0"/>
      <dgm:spPr/>
    </dgm:pt>
    <dgm:pt modelId="{9D2406C9-8802-4458-AF99-392CAEA185A6}" type="pres">
      <dgm:prSet presAssocID="{9B8BB9AC-47F9-4E65-93DF-FADF801F0B8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0A33C65-C67B-47DF-B12B-49C15D38544B}" type="pres">
      <dgm:prSet presAssocID="{1716DFA9-B300-4EDF-ADCC-CF41B36148EF}" presName="spacer" presStyleCnt="0"/>
      <dgm:spPr/>
    </dgm:pt>
    <dgm:pt modelId="{A0EC0028-0DC3-4ECD-AD23-20E37C3C5F47}" type="pres">
      <dgm:prSet presAssocID="{C65B94A7-14F1-417C-8508-F156DB58D3C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69C079-A620-4CC9-AC26-3DEA37D79D8A}" type="pres">
      <dgm:prSet presAssocID="{5E940041-10D5-40FC-85CC-193DE12E22A8}" presName="spacer" presStyleCnt="0"/>
      <dgm:spPr/>
    </dgm:pt>
    <dgm:pt modelId="{D79F74B9-C4B3-4B5F-AC05-2674E50D631C}" type="pres">
      <dgm:prSet presAssocID="{9737B723-ECB2-4036-860B-0BF98ADF5DB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1020219-2C90-49BE-9BF7-000ABC72A1CB}" srcId="{1DD6BB9C-83D7-4E07-88CC-6D46BF7D6DB5}" destId="{9737B723-ECB2-4036-860B-0BF98ADF5DB0}" srcOrd="3" destOrd="0" parTransId="{D3618EC3-3051-4D25-A0C5-3C0D86EAB7CF}" sibTransId="{2A0075BB-A57D-4E72-A101-E87C3AB96F6E}"/>
    <dgm:cxn modelId="{68CA004C-5485-48ED-9770-6DC36094109C}" type="presOf" srcId="{9737B723-ECB2-4036-860B-0BF98ADF5DB0}" destId="{D79F74B9-C4B3-4B5F-AC05-2674E50D631C}" srcOrd="0" destOrd="0" presId="urn:microsoft.com/office/officeart/2005/8/layout/vList2"/>
    <dgm:cxn modelId="{2B10A273-12F0-4782-A819-EC445AADDAE9}" type="presOf" srcId="{55E4019C-E249-4DC1-B2E5-F18C83B273AF}" destId="{6A29AC30-2380-42D4-BC2B-26A8DCADDFF9}" srcOrd="0" destOrd="0" presId="urn:microsoft.com/office/officeart/2005/8/layout/vList2"/>
    <dgm:cxn modelId="{90D36E8D-21AC-459E-B98F-4E9652FE2263}" type="presOf" srcId="{1DD6BB9C-83D7-4E07-88CC-6D46BF7D6DB5}" destId="{1A5F5C90-F84A-4B1C-823B-0785DD838F3D}" srcOrd="0" destOrd="0" presId="urn:microsoft.com/office/officeart/2005/8/layout/vList2"/>
    <dgm:cxn modelId="{F77F3AA0-6038-488D-A6D9-5AD64703CE8F}" type="presOf" srcId="{9B8BB9AC-47F9-4E65-93DF-FADF801F0B81}" destId="{9D2406C9-8802-4458-AF99-392CAEA185A6}" srcOrd="0" destOrd="0" presId="urn:microsoft.com/office/officeart/2005/8/layout/vList2"/>
    <dgm:cxn modelId="{A2F941B6-1A5E-45A2-BBF1-32EDFE22E5EF}" srcId="{1DD6BB9C-83D7-4E07-88CC-6D46BF7D6DB5}" destId="{C65B94A7-14F1-417C-8508-F156DB58D3C1}" srcOrd="2" destOrd="0" parTransId="{5EA04010-FAFC-49AE-942F-DD4E3B80A1B8}" sibTransId="{5E940041-10D5-40FC-85CC-193DE12E22A8}"/>
    <dgm:cxn modelId="{4EB8DFBB-2893-40F8-BA42-3F6B872DA88B}" type="presOf" srcId="{C65B94A7-14F1-417C-8508-F156DB58D3C1}" destId="{A0EC0028-0DC3-4ECD-AD23-20E37C3C5F47}" srcOrd="0" destOrd="0" presId="urn:microsoft.com/office/officeart/2005/8/layout/vList2"/>
    <dgm:cxn modelId="{4D1B66C0-C2BC-4FAB-BE4F-379D57338E8E}" srcId="{1DD6BB9C-83D7-4E07-88CC-6D46BF7D6DB5}" destId="{55E4019C-E249-4DC1-B2E5-F18C83B273AF}" srcOrd="0" destOrd="0" parTransId="{DE9F76CB-D1E4-4169-8934-0DA36E228C22}" sibTransId="{4808AF65-D860-4867-8164-8BBD7B1FB28C}"/>
    <dgm:cxn modelId="{E15422DE-6F73-4734-BAE3-34AEFDA310E3}" srcId="{1DD6BB9C-83D7-4E07-88CC-6D46BF7D6DB5}" destId="{9B8BB9AC-47F9-4E65-93DF-FADF801F0B81}" srcOrd="1" destOrd="0" parTransId="{EB7A2870-B0F4-4F70-9E72-33FBB2CC9ED0}" sibTransId="{1716DFA9-B300-4EDF-ADCC-CF41B36148EF}"/>
    <dgm:cxn modelId="{095BDCE1-909B-47ED-AC47-92DCE9E97272}" type="presParOf" srcId="{1A5F5C90-F84A-4B1C-823B-0785DD838F3D}" destId="{6A29AC30-2380-42D4-BC2B-26A8DCADDFF9}" srcOrd="0" destOrd="0" presId="urn:microsoft.com/office/officeart/2005/8/layout/vList2"/>
    <dgm:cxn modelId="{77F18013-32AD-4CC2-8BA1-58CE44DC9B32}" type="presParOf" srcId="{1A5F5C90-F84A-4B1C-823B-0785DD838F3D}" destId="{E574514E-5139-4E2E-90E7-CBA2F2F46044}" srcOrd="1" destOrd="0" presId="urn:microsoft.com/office/officeart/2005/8/layout/vList2"/>
    <dgm:cxn modelId="{B6616CE6-8005-4E5E-B920-72BEFC8416AF}" type="presParOf" srcId="{1A5F5C90-F84A-4B1C-823B-0785DD838F3D}" destId="{9D2406C9-8802-4458-AF99-392CAEA185A6}" srcOrd="2" destOrd="0" presId="urn:microsoft.com/office/officeart/2005/8/layout/vList2"/>
    <dgm:cxn modelId="{DF25561E-9505-45DD-B708-C4082FE046D9}" type="presParOf" srcId="{1A5F5C90-F84A-4B1C-823B-0785DD838F3D}" destId="{40A33C65-C67B-47DF-B12B-49C15D38544B}" srcOrd="3" destOrd="0" presId="urn:microsoft.com/office/officeart/2005/8/layout/vList2"/>
    <dgm:cxn modelId="{F5168BC4-3E9D-4B1B-8151-EAA32E0B5865}" type="presParOf" srcId="{1A5F5C90-F84A-4B1C-823B-0785DD838F3D}" destId="{A0EC0028-0DC3-4ECD-AD23-20E37C3C5F47}" srcOrd="4" destOrd="0" presId="urn:microsoft.com/office/officeart/2005/8/layout/vList2"/>
    <dgm:cxn modelId="{58CAE81E-BD68-4167-807F-12521BDAE456}" type="presParOf" srcId="{1A5F5C90-F84A-4B1C-823B-0785DD838F3D}" destId="{BD69C079-A620-4CC9-AC26-3DEA37D79D8A}" srcOrd="5" destOrd="0" presId="urn:microsoft.com/office/officeart/2005/8/layout/vList2"/>
    <dgm:cxn modelId="{93A01E69-6CB0-4567-AA85-085D873A55C4}" type="presParOf" srcId="{1A5F5C90-F84A-4B1C-823B-0785DD838F3D}" destId="{D79F74B9-C4B3-4B5F-AC05-2674E50D631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9ACA1-688C-471C-BC31-5F95A77DAFB6}">
      <dsp:nvSpPr>
        <dsp:cNvPr id="0" name=""/>
        <dsp:cNvSpPr/>
      </dsp:nvSpPr>
      <dsp:spPr>
        <a:xfrm>
          <a:off x="0" y="0"/>
          <a:ext cx="53244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AB1C7C-0D1D-4504-8841-737A26D449F2}">
      <dsp:nvSpPr>
        <dsp:cNvPr id="0" name=""/>
        <dsp:cNvSpPr/>
      </dsp:nvSpPr>
      <dsp:spPr>
        <a:xfrm>
          <a:off x="0" y="0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Credibility</a:t>
          </a:r>
          <a:r>
            <a:rPr lang="en-US" sz="1600" kern="1200" dirty="0"/>
            <a:t> – do what you say you will do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Say what you know. Say what you don’t know. Say when you must keep a confidence and say when you are guessing.</a:t>
          </a:r>
        </a:p>
      </dsp:txBody>
      <dsp:txXfrm>
        <a:off x="0" y="0"/>
        <a:ext cx="5324475" cy="979884"/>
      </dsp:txXfrm>
    </dsp:sp>
    <dsp:sp modelId="{4330ECF1-BA45-44E4-B9A8-3B47E2095839}">
      <dsp:nvSpPr>
        <dsp:cNvPr id="0" name=""/>
        <dsp:cNvSpPr/>
      </dsp:nvSpPr>
      <dsp:spPr>
        <a:xfrm>
          <a:off x="0" y="979884"/>
          <a:ext cx="53244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D152C6-AF39-4335-A391-7B8B6189BA59}">
      <dsp:nvSpPr>
        <dsp:cNvPr id="0" name=""/>
        <dsp:cNvSpPr/>
      </dsp:nvSpPr>
      <dsp:spPr>
        <a:xfrm>
          <a:off x="0" y="979884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Warmth &amp; authenticity </a:t>
          </a:r>
          <a:r>
            <a:rPr lang="en-US" sz="1600" kern="1200" dirty="0"/>
            <a:t>– care about people and be ourselves</a:t>
          </a:r>
        </a:p>
      </dsp:txBody>
      <dsp:txXfrm>
        <a:off x="0" y="979884"/>
        <a:ext cx="5324475" cy="979884"/>
      </dsp:txXfrm>
    </dsp:sp>
    <dsp:sp modelId="{E3331AA4-1963-45A1-B849-570C3F850E7E}">
      <dsp:nvSpPr>
        <dsp:cNvPr id="0" name=""/>
        <dsp:cNvSpPr/>
      </dsp:nvSpPr>
      <dsp:spPr>
        <a:xfrm>
          <a:off x="0" y="1959768"/>
          <a:ext cx="53244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8C9772-2B8C-4C14-A7C7-434FB44AAE60}">
      <dsp:nvSpPr>
        <dsp:cNvPr id="0" name=""/>
        <dsp:cNvSpPr/>
      </dsp:nvSpPr>
      <dsp:spPr>
        <a:xfrm>
          <a:off x="0" y="1959768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Sense of humor </a:t>
          </a:r>
          <a:r>
            <a:rPr lang="en-US" sz="1600" kern="1200" dirty="0"/>
            <a:t>– it is okay to joke around, if appropriate – if you are funny.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Or at least don’t take yourself too seriously all the time</a:t>
          </a:r>
        </a:p>
      </dsp:txBody>
      <dsp:txXfrm>
        <a:off x="0" y="1959768"/>
        <a:ext cx="5324475" cy="979884"/>
      </dsp:txXfrm>
    </dsp:sp>
    <dsp:sp modelId="{76B3F7E6-7BF8-4A9E-B789-29A2E8A18C85}">
      <dsp:nvSpPr>
        <dsp:cNvPr id="0" name=""/>
        <dsp:cNvSpPr/>
      </dsp:nvSpPr>
      <dsp:spPr>
        <a:xfrm>
          <a:off x="0" y="2939653"/>
          <a:ext cx="53244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F966A8-462B-4030-BCF7-2FC6D3D81338}">
      <dsp:nvSpPr>
        <dsp:cNvPr id="0" name=""/>
        <dsp:cNvSpPr/>
      </dsp:nvSpPr>
      <dsp:spPr>
        <a:xfrm>
          <a:off x="0" y="2939653"/>
          <a:ext cx="5324475" cy="97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/>
            <a:t>Salesmanship</a:t>
          </a:r>
          <a:r>
            <a:rPr lang="en-US" sz="1600" kern="1200" dirty="0"/>
            <a:t> – you need to be able to sell ideas, products and projects</a:t>
          </a:r>
        </a:p>
      </dsp:txBody>
      <dsp:txXfrm>
        <a:off x="0" y="2939653"/>
        <a:ext cx="5324475" cy="979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7AAAD-1EDA-4399-987B-F6D43ABE73D3}">
      <dsp:nvSpPr>
        <dsp:cNvPr id="0" name=""/>
        <dsp:cNvSpPr/>
      </dsp:nvSpPr>
      <dsp:spPr>
        <a:xfrm>
          <a:off x="400500" y="1037799"/>
          <a:ext cx="654960" cy="654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B09C7-C241-4442-ABD3-B79D27ACA981}">
      <dsp:nvSpPr>
        <dsp:cNvPr id="0" name=""/>
        <dsp:cNvSpPr/>
      </dsp:nvSpPr>
      <dsp:spPr>
        <a:xfrm>
          <a:off x="246" y="1949385"/>
          <a:ext cx="1455468" cy="798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Inspiring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Motivate others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Though expertise, vulnerability, encouragement and hope</a:t>
          </a:r>
        </a:p>
      </dsp:txBody>
      <dsp:txXfrm>
        <a:off x="246" y="1949385"/>
        <a:ext cx="1455468" cy="798233"/>
      </dsp:txXfrm>
    </dsp:sp>
    <dsp:sp modelId="{15A7A08F-A2D7-4497-B857-5224638454F0}">
      <dsp:nvSpPr>
        <dsp:cNvPr id="0" name=""/>
        <dsp:cNvSpPr/>
      </dsp:nvSpPr>
      <dsp:spPr>
        <a:xfrm>
          <a:off x="2110676" y="1037799"/>
          <a:ext cx="654960" cy="654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0BCAE-012A-4942-8530-2F4503413055}">
      <dsp:nvSpPr>
        <dsp:cNvPr id="0" name=""/>
        <dsp:cNvSpPr/>
      </dsp:nvSpPr>
      <dsp:spPr>
        <a:xfrm>
          <a:off x="1710422" y="1949385"/>
          <a:ext cx="1455468" cy="798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Appearance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 you look professional? Do you convey you care about yourself?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710422" y="1949385"/>
        <a:ext cx="1455468" cy="798233"/>
      </dsp:txXfrm>
    </dsp:sp>
    <dsp:sp modelId="{69425FA8-1E06-4BD0-A5D3-2A7C69C319C4}">
      <dsp:nvSpPr>
        <dsp:cNvPr id="0" name=""/>
        <dsp:cNvSpPr/>
      </dsp:nvSpPr>
      <dsp:spPr>
        <a:xfrm>
          <a:off x="3820851" y="1037799"/>
          <a:ext cx="654960" cy="6549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9421B-9F5F-43B9-94E4-502EC5249A49}">
      <dsp:nvSpPr>
        <dsp:cNvPr id="0" name=""/>
        <dsp:cNvSpPr/>
      </dsp:nvSpPr>
      <dsp:spPr>
        <a:xfrm>
          <a:off x="3420598" y="1949385"/>
          <a:ext cx="1455468" cy="798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Energetic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Regardless of the situation, you can bring energy to a situation or group to propel them forward</a:t>
          </a:r>
        </a:p>
      </dsp:txBody>
      <dsp:txXfrm>
        <a:off x="3420598" y="1949385"/>
        <a:ext cx="1455468" cy="798233"/>
      </dsp:txXfrm>
    </dsp:sp>
    <dsp:sp modelId="{4ADD7BDB-BF67-4EFB-916A-47D2B1372F4E}">
      <dsp:nvSpPr>
        <dsp:cNvPr id="0" name=""/>
        <dsp:cNvSpPr/>
      </dsp:nvSpPr>
      <dsp:spPr>
        <a:xfrm>
          <a:off x="5531027" y="1037799"/>
          <a:ext cx="654960" cy="6549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AF4C8-EF60-4983-B561-395C4E903635}">
      <dsp:nvSpPr>
        <dsp:cNvPr id="0" name=""/>
        <dsp:cNvSpPr/>
      </dsp:nvSpPr>
      <dsp:spPr>
        <a:xfrm>
          <a:off x="5130773" y="1949385"/>
          <a:ext cx="1455468" cy="798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/>
            <a:t>Approachable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 people feel they can tell you the truth? Can they tell you about problems? </a:t>
          </a:r>
        </a:p>
      </dsp:txBody>
      <dsp:txXfrm>
        <a:off x="5130773" y="1949385"/>
        <a:ext cx="1455468" cy="798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F3831-4555-48F7-8DF5-834C09530858}">
      <dsp:nvSpPr>
        <dsp:cNvPr id="0" name=""/>
        <dsp:cNvSpPr/>
      </dsp:nvSpPr>
      <dsp:spPr>
        <a:xfrm>
          <a:off x="830" y="37494"/>
          <a:ext cx="3239091" cy="19434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Optimistic/realistic </a:t>
          </a:r>
          <a:r>
            <a:rPr lang="en-US" sz="2300" kern="1200" dirty="0"/>
            <a:t>– you need to be realistic AND provide hope </a:t>
          </a:r>
        </a:p>
      </dsp:txBody>
      <dsp:txXfrm>
        <a:off x="830" y="37494"/>
        <a:ext cx="3239091" cy="1943454"/>
      </dsp:txXfrm>
    </dsp:sp>
    <dsp:sp modelId="{A4942659-B674-47C8-8E23-3056F7E18EA4}">
      <dsp:nvSpPr>
        <dsp:cNvPr id="0" name=""/>
        <dsp:cNvSpPr/>
      </dsp:nvSpPr>
      <dsp:spPr>
        <a:xfrm>
          <a:off x="3563831" y="37494"/>
          <a:ext cx="3239091" cy="1943454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Inclusive</a:t>
          </a:r>
          <a:r>
            <a:rPr lang="en-US" sz="2300" kern="1200" dirty="0"/>
            <a:t> – do we include everyone? Think about a global organizations</a:t>
          </a:r>
        </a:p>
      </dsp:txBody>
      <dsp:txXfrm>
        <a:off x="3563831" y="37494"/>
        <a:ext cx="3239091" cy="1943454"/>
      </dsp:txXfrm>
    </dsp:sp>
    <dsp:sp modelId="{874AEC22-87C3-4099-BBDF-177FC9190756}">
      <dsp:nvSpPr>
        <dsp:cNvPr id="0" name=""/>
        <dsp:cNvSpPr/>
      </dsp:nvSpPr>
      <dsp:spPr>
        <a:xfrm>
          <a:off x="830" y="2304858"/>
          <a:ext cx="3239091" cy="1943454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Honest</a:t>
          </a:r>
          <a:r>
            <a:rPr lang="en-US" sz="2300" kern="1200" dirty="0"/>
            <a:t> – Tell the truth. Say what you know. Say what you don’t know. Keep secrets and say when you are guessing</a:t>
          </a:r>
        </a:p>
      </dsp:txBody>
      <dsp:txXfrm>
        <a:off x="830" y="2304858"/>
        <a:ext cx="3239091" cy="1943454"/>
      </dsp:txXfrm>
    </dsp:sp>
    <dsp:sp modelId="{9E3D6DB7-F50D-4E49-8E96-EBA998904273}">
      <dsp:nvSpPr>
        <dsp:cNvPr id="0" name=""/>
        <dsp:cNvSpPr/>
      </dsp:nvSpPr>
      <dsp:spPr>
        <a:xfrm>
          <a:off x="3563831" y="2304858"/>
          <a:ext cx="3239091" cy="194345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 dirty="0"/>
            <a:t>Communication</a:t>
          </a:r>
          <a:r>
            <a:rPr lang="en-US" sz="2300" kern="1200" dirty="0"/>
            <a:t> – Develop this skill! Speaking, listening, writing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Resolve conflict</a:t>
          </a:r>
        </a:p>
      </dsp:txBody>
      <dsp:txXfrm>
        <a:off x="3563831" y="2304858"/>
        <a:ext cx="3239091" cy="1943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F1D8A-542F-4BE5-9CE5-0D1B5EAE6518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B4D2A-3751-4A27-B824-A3037277D96E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393BC-8A35-4004-930F-906E909459CF}">
      <dsp:nvSpPr>
        <dsp:cNvPr id="0" name=""/>
        <dsp:cNvSpPr/>
      </dsp:nvSpPr>
      <dsp:spPr>
        <a:xfrm>
          <a:off x="1844034" y="682"/>
          <a:ext cx="281036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How do you talk about your work?</a:t>
          </a:r>
        </a:p>
      </dsp:txBody>
      <dsp:txXfrm>
        <a:off x="1844034" y="682"/>
        <a:ext cx="2810369" cy="1596566"/>
      </dsp:txXfrm>
    </dsp:sp>
    <dsp:sp modelId="{84FF375C-61D8-4792-B19C-E59B9EA574A4}">
      <dsp:nvSpPr>
        <dsp:cNvPr id="0" name=""/>
        <dsp:cNvSpPr/>
      </dsp:nvSpPr>
      <dsp:spPr>
        <a:xfrm>
          <a:off x="4654403" y="682"/>
          <a:ext cx="1590861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Bored, excited, enthusiastic, serious</a:t>
          </a:r>
        </a:p>
      </dsp:txBody>
      <dsp:txXfrm>
        <a:off x="4654403" y="682"/>
        <a:ext cx="1590861" cy="1596566"/>
      </dsp:txXfrm>
    </dsp:sp>
    <dsp:sp modelId="{0C012667-A6D1-43C3-9FF5-ADD5A161E7F5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6C75CD-B8E9-4B35-BDD0-B7CD4E14B8D3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9CD8A-2AF2-4468-A937-EB82921C667E}">
      <dsp:nvSpPr>
        <dsp:cNvPr id="0" name=""/>
        <dsp:cNvSpPr/>
      </dsp:nvSpPr>
      <dsp:spPr>
        <a:xfrm>
          <a:off x="1844034" y="1996390"/>
          <a:ext cx="281036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How do you talk about what you accomplish?</a:t>
          </a:r>
        </a:p>
      </dsp:txBody>
      <dsp:txXfrm>
        <a:off x="1844034" y="1996390"/>
        <a:ext cx="2810369" cy="1596566"/>
      </dsp:txXfrm>
    </dsp:sp>
    <dsp:sp modelId="{30351856-EF6B-408E-A7BF-E0F6608B84F6}">
      <dsp:nvSpPr>
        <dsp:cNvPr id="0" name=""/>
        <dsp:cNvSpPr/>
      </dsp:nvSpPr>
      <dsp:spPr>
        <a:xfrm>
          <a:off x="4654403" y="1996390"/>
          <a:ext cx="1590861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What you talk about is what you will be known for</a:t>
          </a:r>
        </a:p>
      </dsp:txBody>
      <dsp:txXfrm>
        <a:off x="4654403" y="1996390"/>
        <a:ext cx="1590861" cy="1596566"/>
      </dsp:txXfrm>
    </dsp:sp>
    <dsp:sp modelId="{83469191-CA16-4D32-8C94-85B402083D60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A2C67-7FB4-4696-8D70-C6585DF7945F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3DC5C-868F-4D7D-8CED-DA0AB19FC1BF}">
      <dsp:nvSpPr>
        <dsp:cNvPr id="0" name=""/>
        <dsp:cNvSpPr/>
      </dsp:nvSpPr>
      <dsp:spPr>
        <a:xfrm>
          <a:off x="1844034" y="3992098"/>
          <a:ext cx="281036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do you lead with?</a:t>
          </a:r>
        </a:p>
      </dsp:txBody>
      <dsp:txXfrm>
        <a:off x="1844034" y="3992098"/>
        <a:ext cx="2810369" cy="1596566"/>
      </dsp:txXfrm>
    </dsp:sp>
    <dsp:sp modelId="{6942C4AA-F92D-41A2-835F-E0E8901DBFBE}">
      <dsp:nvSpPr>
        <dsp:cNvPr id="0" name=""/>
        <dsp:cNvSpPr/>
      </dsp:nvSpPr>
      <dsp:spPr>
        <a:xfrm>
          <a:off x="4654403" y="3992098"/>
          <a:ext cx="1590861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Bring forward – talk about things you want to highlight</a:t>
          </a:r>
        </a:p>
      </dsp:txBody>
      <dsp:txXfrm>
        <a:off x="4654403" y="3992098"/>
        <a:ext cx="1590861" cy="1596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9AC30-2380-42D4-BC2B-26A8DCADDFF9}">
      <dsp:nvSpPr>
        <dsp:cNvPr id="0" name=""/>
        <dsp:cNvSpPr/>
      </dsp:nvSpPr>
      <dsp:spPr>
        <a:xfrm>
          <a:off x="0" y="5843"/>
          <a:ext cx="6245265" cy="1342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You can have different brands with different people</a:t>
          </a:r>
        </a:p>
      </dsp:txBody>
      <dsp:txXfrm>
        <a:off x="65539" y="71382"/>
        <a:ext cx="6114187" cy="1211496"/>
      </dsp:txXfrm>
    </dsp:sp>
    <dsp:sp modelId="{9D2406C9-8802-4458-AF99-392CAEA185A6}">
      <dsp:nvSpPr>
        <dsp:cNvPr id="0" name=""/>
        <dsp:cNvSpPr/>
      </dsp:nvSpPr>
      <dsp:spPr>
        <a:xfrm>
          <a:off x="0" y="1417538"/>
          <a:ext cx="6245265" cy="134257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What do you want your manager, peers, family to think about you?</a:t>
          </a:r>
        </a:p>
      </dsp:txBody>
      <dsp:txXfrm>
        <a:off x="65539" y="1483077"/>
        <a:ext cx="6114187" cy="1211496"/>
      </dsp:txXfrm>
    </dsp:sp>
    <dsp:sp modelId="{A0EC0028-0DC3-4ECD-AD23-20E37C3C5F47}">
      <dsp:nvSpPr>
        <dsp:cNvPr id="0" name=""/>
        <dsp:cNvSpPr/>
      </dsp:nvSpPr>
      <dsp:spPr>
        <a:xfrm>
          <a:off x="0" y="2829233"/>
          <a:ext cx="6245265" cy="134257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And what do you think they would wish you were?</a:t>
          </a:r>
        </a:p>
      </dsp:txBody>
      <dsp:txXfrm>
        <a:off x="65539" y="2894772"/>
        <a:ext cx="6114187" cy="1211496"/>
      </dsp:txXfrm>
    </dsp:sp>
    <dsp:sp modelId="{D79F74B9-C4B3-4B5F-AC05-2674E50D631C}">
      <dsp:nvSpPr>
        <dsp:cNvPr id="0" name=""/>
        <dsp:cNvSpPr/>
      </dsp:nvSpPr>
      <dsp:spPr>
        <a:xfrm>
          <a:off x="0" y="4240928"/>
          <a:ext cx="6245265" cy="13425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Wise, commanding, intelligent, helpful, supportive, busy, executes, problem solver, leader, expert?</a:t>
          </a:r>
        </a:p>
      </dsp:txBody>
      <dsp:txXfrm>
        <a:off x="65539" y="4306467"/>
        <a:ext cx="6114187" cy="121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22DBC-74BC-4FE6-BB3A-28F8EB0D40F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514A6-6D2C-430D-A233-E29FC329E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1769-1CE1-DBF1-5F17-A8BC2EA9E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8D55A-3CA4-7DC5-0221-76B49481A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2A9B0-8D5F-E2D5-7898-582189DF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9976-2EB6-D09C-B76A-C2666AE7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B94A1-CAC8-76FD-CFD5-3831CDE9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3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BDFF-B990-9F2D-C9FF-DB36155A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62C2C-DCDB-0AA0-BEFD-C56719E23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4C0B1-241E-6900-CFA5-7BDBC23F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6DB55-FB6F-C6CE-CDB9-4815933D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EF62-8438-73A9-5906-43F7BAEB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05036-88A5-915F-2734-60F43EB1A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0A76E-4337-15E2-B88C-4B6B834D8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7835-AFE9-49C9-1745-BB171BE3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D8CBD-D021-47F4-5A71-0C233069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65FD-86CF-3B02-843A-952EBFC2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3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323F-64AF-B841-7955-2E535425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FD882-627B-C5AF-8C3A-3B82B85D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1B2E2-2CEE-3997-FF31-467893EB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F303A-23E6-D16A-0B6E-2FA44F1B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9A0B-E2C1-FCE3-0E55-6C1B7F08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1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30BC-D45E-075A-73FB-9E7257D9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DC2B4-2864-B316-FC85-A5607E48E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2F4A-0164-ED20-E382-19BCD9B7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1A69-6DEC-899F-6078-D27B327F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C0183-CDD4-2348-FE62-291EED12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353C-D4C7-5E96-1758-8D57FAD4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A4744-B963-A0B1-8201-97375C7BB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FB199-C419-89BB-74BE-A756FBA2B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9D5D1-C0DA-2F35-AAB7-03F6C23E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C2F62-4021-3797-F66B-F2F955D1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BFA14-1831-DA02-D1A0-2A041F48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0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01F1-A932-CF83-2AB1-8E512F83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9D6B4-BF32-E7D9-AEDE-02F14298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5BB97-1FEC-0DA9-C0E4-504A99EE7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95571-F13E-5239-8BDE-32D095A95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73338F-8059-8E39-B75A-D893CC6DA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D0BC7-410F-CA1D-7CB2-927482E5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151A6-4CAA-D689-CABC-4954A14C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7CF507-8568-02E0-2389-D4A022B4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7BDD-A75D-5193-C7B5-05B20526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58A46-AB1D-31B2-72A4-9C3D4FE7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9F533-4841-0746-3429-A9C91B1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72959-E12B-0A34-81D8-3772EDD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5B0C8-6D56-E803-A17A-1792FAB4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7D523-9087-CDDB-08DC-300C7823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D3A2-E44D-10C6-1764-934D3692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A8A2-E4E0-B02B-06AB-94978606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8538-C5CD-2847-B4ED-5BD735A90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02A70-2EE3-B352-6FD5-59630F187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82327-23FB-CF12-CF2F-DF7B650F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DE861-115D-900E-7C48-75573CE0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27B87-A4BB-C3F7-7973-B5A57FC0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63B60-09BE-8E29-D9B8-7E797316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F41C1-054B-ECD2-DDF5-759DA8E71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E915D-F5BE-8896-724D-0B4918794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A2879-A38D-C363-2AD8-90FC34E5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A0455-F3C1-3437-D8EB-AB062D9E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E090D-F9B7-56CB-7804-A1DF06B6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9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61A1E-E54B-1E8B-C641-19161EA1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11277-C75D-33D0-C2BC-E5F68B0E9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64293-393C-8DEC-1506-CCCBAB29E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C779B-B3A5-480D-8178-D1DE9A04927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46A76-EDE8-F765-D9B9-C1C55F7A0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EF5AD-42AC-B5B9-31CE-9463DBF6F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79FB-D200-4008-B94C-A7B15911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0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://opensource.com/life/15/7/open-source-helping-communities-2015" TargetMode="External"/><Relationship Id="rId7" Type="http://schemas.openxmlformats.org/officeDocument/2006/relationships/hyperlink" Target="https://robliano.wordpress.com/2013/03/05/are-you-positive-about-that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hyperlink" Target="https://commons.wikimedia.org/wiki/File:Genius_logo.png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openxmlformats.org/officeDocument/2006/relationships/hyperlink" Target="http://en.wikiversity.org/wiki/Motivation_and_emotion/Book/2014/University_student_motiv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6EBD5-D29B-4301-AAAB-731B3178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865" b="786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9FE2AE-79CA-4FF1-97AB-3A90E719A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Autofit/>
          </a:bodyPr>
          <a:lstStyle/>
          <a:p>
            <a:pPr algn="l"/>
            <a:r>
              <a:rPr lang="en-US" sz="96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Executive presence and your brand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C2180-7DE5-40A2-B30B-495C8C67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What is it, and how to I get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45943-C41C-4EB8-AB37-9F25A7636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64C3C-DCCF-CC6F-261F-7A8E7A89F22D}"/>
              </a:ext>
            </a:extLst>
          </p:cNvPr>
          <p:cNvSpPr txBox="1"/>
          <p:nvPr/>
        </p:nvSpPr>
        <p:spPr>
          <a:xfrm>
            <a:off x="667910" y="6313336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Nancy R Martin</a:t>
            </a:r>
          </a:p>
        </p:txBody>
      </p:sp>
    </p:spTree>
    <p:extLst>
      <p:ext uri="{BB962C8B-B14F-4D97-AF65-F5344CB8AC3E}">
        <p14:creationId xmlns:p14="http://schemas.microsoft.com/office/powerpoint/2010/main" val="34503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0D7D2A-8A1B-4F6E-8347-D7ECEF4CD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Your Brand</a:t>
            </a:r>
          </a:p>
        </p:txBody>
      </p:sp>
      <p:pic>
        <p:nvPicPr>
          <p:cNvPr id="27" name="Picture 26" descr="A close up of a sign&#10;&#10;Description generated with high confidence">
            <a:extLst>
              <a:ext uri="{FF2B5EF4-FFF2-40B4-BE49-F238E27FC236}">
                <a16:creationId xmlns:a16="http://schemas.microsoft.com/office/drawing/2014/main" id="{23471141-135B-4A67-B8B6-0A353469F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966B-D05E-4F9F-89A5-28DD6013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148557"/>
            <a:ext cx="10515600" cy="1325563"/>
          </a:xfrm>
        </p:spPr>
        <p:txBody>
          <a:bodyPr/>
          <a:lstStyle/>
          <a:p>
            <a:r>
              <a:rPr lang="en-US" u="sng" dirty="0"/>
              <a:t>The concept of “your brand”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9238C35-7458-4864-986C-BD5CBCB7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73087" y="1876926"/>
            <a:ext cx="2255098" cy="126632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BF185D-8347-4409-B12E-F5867FD0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3032" y="1375627"/>
            <a:ext cx="2691892" cy="16824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74642F-ACA7-48C3-AA0D-592157BE0899}"/>
              </a:ext>
            </a:extLst>
          </p:cNvPr>
          <p:cNvSpPr/>
          <p:nvPr/>
        </p:nvSpPr>
        <p:spPr>
          <a:xfrm>
            <a:off x="615190" y="5004683"/>
            <a:ext cx="4705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Gets Stuff Done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8410D-3319-4F12-A3B3-ED2232DA803F}"/>
              </a:ext>
            </a:extLst>
          </p:cNvPr>
          <p:cNvSpPr/>
          <p:nvPr/>
        </p:nvSpPr>
        <p:spPr>
          <a:xfrm>
            <a:off x="8122221" y="633209"/>
            <a:ext cx="316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Unreliable</a:t>
            </a:r>
          </a:p>
        </p:txBody>
      </p:sp>
      <p:pic>
        <p:nvPicPr>
          <p:cNvPr id="12" name="Picture 11" descr="A picture containing several&#10;&#10;Description automatically generated">
            <a:extLst>
              <a:ext uri="{FF2B5EF4-FFF2-40B4-BE49-F238E27FC236}">
                <a16:creationId xmlns:a16="http://schemas.microsoft.com/office/drawing/2014/main" id="{AA522A43-18BC-4509-9E48-282952871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84649" y="5077326"/>
            <a:ext cx="1925636" cy="1450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95DE26-B928-415A-950F-D84D7CE8FFB2}"/>
              </a:ext>
            </a:extLst>
          </p:cNvPr>
          <p:cNvSpPr/>
          <p:nvPr/>
        </p:nvSpPr>
        <p:spPr>
          <a:xfrm rot="20075944">
            <a:off x="852336" y="3175882"/>
            <a:ext cx="3027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Analytical</a:t>
            </a:r>
          </a:p>
        </p:txBody>
      </p:sp>
      <p:pic>
        <p:nvPicPr>
          <p:cNvPr id="21" name="Picture 20" descr="A group of people sitting at desks with laptops&#10;&#10;Description automatically generated with low confidence">
            <a:extLst>
              <a:ext uri="{FF2B5EF4-FFF2-40B4-BE49-F238E27FC236}">
                <a16:creationId xmlns:a16="http://schemas.microsoft.com/office/drawing/2014/main" id="{005766A9-484B-43A1-BF0A-AEB5902C6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80358" y="2394697"/>
            <a:ext cx="1764906" cy="16854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E9A51C-F62D-4478-AAF4-3C23BA096AAB}"/>
              </a:ext>
            </a:extLst>
          </p:cNvPr>
          <p:cNvSpPr/>
          <p:nvPr/>
        </p:nvSpPr>
        <p:spPr>
          <a:xfrm rot="20723691">
            <a:off x="3914678" y="3764040"/>
            <a:ext cx="3312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Pessimistic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252BEC-9AD4-48EE-844C-030D5050A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12" y="6505074"/>
            <a:ext cx="779255" cy="3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angle shaped cave">
            <a:extLst>
              <a:ext uri="{FF2B5EF4-FFF2-40B4-BE49-F238E27FC236}">
                <a16:creationId xmlns:a16="http://schemas.microsoft.com/office/drawing/2014/main" id="{729854D5-A2AA-4E09-B2E7-3266F3EC6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r="-1" b="15898"/>
          <a:stretch/>
        </p:blipFill>
        <p:spPr>
          <a:xfrm>
            <a:off x="5564853" y="3104329"/>
            <a:ext cx="6330994" cy="3406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E24975-41F8-442C-977B-2232C1951A67}"/>
              </a:ext>
            </a:extLst>
          </p:cNvPr>
          <p:cNvSpPr txBox="1"/>
          <p:nvPr/>
        </p:nvSpPr>
        <p:spPr>
          <a:xfrm>
            <a:off x="991256" y="369886"/>
            <a:ext cx="60946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“Watch your thoughts, they become your words;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watch your words, they become your actions;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watch your actions, they become your habits;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watch your habits, they become your character;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watch your character, it becomes your destiny.”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―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Lao Tzu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B28CC54A-94FD-423F-A46C-E15A3614B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4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791B33F-CE76-4EF1-8227-54ED041CD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3186C-8A71-4018-B24B-540A14B9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2733869"/>
            <a:ext cx="8629358" cy="7795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have a brand. Your team has a brand</a:t>
            </a:r>
          </a:p>
        </p:txBody>
      </p:sp>
      <p:pic>
        <p:nvPicPr>
          <p:cNvPr id="6" name="Graphic 5" descr="Marketing">
            <a:extLst>
              <a:ext uri="{FF2B5EF4-FFF2-40B4-BE49-F238E27FC236}">
                <a16:creationId xmlns:a16="http://schemas.microsoft.com/office/drawing/2014/main" id="{3891EB02-28C5-40E1-B4D7-FAD531FA8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650" y="2393949"/>
            <a:ext cx="1136650" cy="1136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AAD23-7597-4645-869E-0D22A892E4A8}"/>
              </a:ext>
            </a:extLst>
          </p:cNvPr>
          <p:cNvSpPr txBox="1"/>
          <p:nvPr/>
        </p:nvSpPr>
        <p:spPr>
          <a:xfrm>
            <a:off x="4180114" y="4851919"/>
            <a:ext cx="4188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brands can change!</a:t>
            </a:r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4B4A4A9C-055C-4FF8-B1E7-C73D2C4BA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id="{00B74E2D-7978-4B71-BD4B-30A0BDA7F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r="10466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211A0-CA2B-4907-9271-E1F9DCFD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8" y="1142627"/>
            <a:ext cx="4023625" cy="1124712"/>
          </a:xfrm>
        </p:spPr>
        <p:txBody>
          <a:bodyPr anchor="b">
            <a:normAutofit fontScale="90000"/>
          </a:bodyPr>
          <a:lstStyle/>
          <a:p>
            <a:r>
              <a:rPr lang="en-US" sz="2400" u="sng" dirty="0"/>
              <a:t>Clues</a:t>
            </a:r>
            <a:r>
              <a:rPr lang="en-US" sz="2400" dirty="0"/>
              <a:t>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Your brand reflects how you </a:t>
            </a:r>
            <a:r>
              <a:rPr lang="en-US" sz="2400" b="1" u="sng" dirty="0"/>
              <a:t>feel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(your thoughts)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C5B8-02F8-4CCB-82AB-967FF555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029706" cy="4043990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1800" dirty="0"/>
              <a:t>What emotions do you carry with you?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Emotions ooze out and define you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What emotion do you feel at work?	</a:t>
            </a:r>
          </a:p>
          <a:p>
            <a:pPr marL="914400" lvl="2" indent="0">
              <a:buNone/>
            </a:pPr>
            <a:r>
              <a:rPr lang="en-US" sz="1800" dirty="0"/>
              <a:t>Happy, excited, frustrated, serious….</a:t>
            </a:r>
          </a:p>
          <a:p>
            <a:pPr marL="0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What emotion do people have when they are with you?</a:t>
            </a:r>
          </a:p>
          <a:p>
            <a:pPr marL="457200" lvl="1" indent="0">
              <a:buNone/>
            </a:pPr>
            <a:r>
              <a:rPr lang="en-US" sz="1800" dirty="0"/>
              <a:t>	Happy, afraid, frustrated, bored, awe, thrilled, inspired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</a:p>
        </p:txBody>
      </p:sp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35BABC7E-ECA7-43B4-9730-DAD0B2A6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211A0-CA2B-4907-9271-E1F9DCFD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3200" u="sng" dirty="0"/>
              <a:t>Clues</a:t>
            </a:r>
            <a:r>
              <a:rPr lang="en-US" sz="3200" dirty="0"/>
              <a:t>: Your brand reflects how you </a:t>
            </a:r>
            <a:r>
              <a:rPr lang="en-US" sz="3200" b="1" u="sng" dirty="0"/>
              <a:t>speak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59F927-97A4-410D-B722-50227903B5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58599E95-B8C0-4013-9BD7-D9383CC2B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211A0-CA2B-4907-9271-E1F9DCFD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3527425" cy="4366936"/>
          </a:xfrm>
        </p:spPr>
        <p:txBody>
          <a:bodyPr anchor="t">
            <a:normAutofit/>
          </a:bodyPr>
          <a:lstStyle/>
          <a:p>
            <a:r>
              <a:rPr lang="en-US" sz="3200" dirty="0"/>
              <a:t>Clues: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Your brand reflects what you </a:t>
            </a:r>
            <a:r>
              <a:rPr lang="en-US" sz="3200" b="1" u="sng" dirty="0"/>
              <a:t>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C5B8-02F8-4CCB-82AB-967FF555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075" y="1641752"/>
            <a:ext cx="6814268" cy="39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What have you done lately?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	On-time? Extra effort? Late? Complete?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	Innovative, creative, accurate, team player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	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65548669-44B3-4B81-A09D-06CBF261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D66A9-AAAB-490E-A53D-13A314991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What do you want your brand to be?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098BE8-DCE5-4AF8-B3B1-C3421434F9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0DD39BC7-02E8-4642-A4AB-0E5C1DBEE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83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Snow on trees">
            <a:extLst>
              <a:ext uri="{FF2B5EF4-FFF2-40B4-BE49-F238E27FC236}">
                <a16:creationId xmlns:a16="http://schemas.microsoft.com/office/drawing/2014/main" id="{BBC86BC6-156C-43C0-9C7E-1165859FD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E13EE4-D2B3-4BCE-8E05-F114F7CA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7400" dirty="0">
                <a:solidFill>
                  <a:srgbClr val="FFFFFF"/>
                </a:solidFill>
              </a:rPr>
              <a:t>Do your words and actions match?</a:t>
            </a:r>
            <a:br>
              <a:rPr lang="en-US" sz="74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We see ourselves through our intentions </a:t>
            </a:r>
            <a:br>
              <a:rPr lang="en-US" sz="7400" dirty="0">
                <a:solidFill>
                  <a:srgbClr val="FFFFFF"/>
                </a:solidFill>
              </a:rPr>
            </a:br>
            <a:endParaRPr lang="en-US" sz="7400" dirty="0">
              <a:solidFill>
                <a:srgbClr val="FFFFFF"/>
              </a:solidFill>
            </a:endParaRPr>
          </a:p>
        </p:txBody>
      </p:sp>
      <p:sp>
        <p:nvSpPr>
          <p:cNvPr id="20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8E4D962A-8493-4233-8E26-77043C9E5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85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D47BC-CA6B-48FD-BA7C-0764B575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2" y="1622552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Does your brand match what your organization needs?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126BDF-73C1-4216-8B77-F2872498851F}"/>
              </a:ext>
            </a:extLst>
          </p:cNvPr>
          <p:cNvSpPr/>
          <p:nvPr/>
        </p:nvSpPr>
        <p:spPr>
          <a:xfrm>
            <a:off x="4810259" y="649480"/>
            <a:ext cx="7181716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Sunny disposition ≠ Analytical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Technical ≠ Leader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Innovative ≠ Gets stuff done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Gets stuff done ≠ Innovative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Party planner ≠ Engineer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CDC96-EDC1-40B4-B1F0-1AC7BCC5D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12" y="6505074"/>
            <a:ext cx="779255" cy="3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4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0C43D-5E4B-450D-B8FE-84452C14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36361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Executive Presence</a:t>
            </a:r>
          </a:p>
        </p:txBody>
      </p:sp>
      <p:pic>
        <p:nvPicPr>
          <p:cNvPr id="4" name="Picture 3" descr="Working space background">
            <a:extLst>
              <a:ext uri="{FF2B5EF4-FFF2-40B4-BE49-F238E27FC236}">
                <a16:creationId xmlns:a16="http://schemas.microsoft.com/office/drawing/2014/main" id="{51C48C6D-E56F-4C1D-B78E-0612BBDE7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r="-1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4096F-E3A1-4059-98C7-36DDBC7EB634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“it” factor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5DF49-765C-4A6D-899E-0A49EEBF32FB}"/>
              </a:ext>
            </a:extLst>
          </p:cNvPr>
          <p:cNvSpPr txBox="1"/>
          <p:nvPr/>
        </p:nvSpPr>
        <p:spPr>
          <a:xfrm>
            <a:off x="8363252" y="5015780"/>
            <a:ext cx="2703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what does it look like?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34907A0-741E-49DF-A663-61DE211AE613}"/>
              </a:ext>
            </a:extLst>
          </p:cNvPr>
          <p:cNvSpPr/>
          <p:nvPr/>
        </p:nvSpPr>
        <p:spPr>
          <a:xfrm>
            <a:off x="11241786" y="502920"/>
            <a:ext cx="502920" cy="40233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DC129-4D70-4CED-919B-34705E29B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angle shaped cave">
            <a:extLst>
              <a:ext uri="{FF2B5EF4-FFF2-40B4-BE49-F238E27FC236}">
                <a16:creationId xmlns:a16="http://schemas.microsoft.com/office/drawing/2014/main" id="{729854D5-A2AA-4E09-B2E7-3266F3EC6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r="-1" b="15898"/>
          <a:stretch/>
        </p:blipFill>
        <p:spPr>
          <a:xfrm>
            <a:off x="5564853" y="3104329"/>
            <a:ext cx="6330994" cy="3406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E24975-41F8-442C-977B-2232C1951A67}"/>
              </a:ext>
            </a:extLst>
          </p:cNvPr>
          <p:cNvSpPr txBox="1"/>
          <p:nvPr/>
        </p:nvSpPr>
        <p:spPr>
          <a:xfrm>
            <a:off x="991256" y="369886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do you want to be?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 your thoughts, words and actions</a:t>
            </a: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66B0B69C-F7CD-4817-AA7C-17A15A90E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68" y="6438899"/>
            <a:ext cx="968620" cy="4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09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usinesswoman relaxing outside">
            <a:extLst>
              <a:ext uri="{FF2B5EF4-FFF2-40B4-BE49-F238E27FC236}">
                <a16:creationId xmlns:a16="http://schemas.microsoft.com/office/drawing/2014/main" id="{1AE8A377-AF96-4B1F-81D2-1C40341A7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0C43D-5E4B-450D-B8FE-84452C14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38725" cy="739775"/>
          </a:xfrm>
        </p:spPr>
        <p:txBody>
          <a:bodyPr>
            <a:normAutofit/>
          </a:bodyPr>
          <a:lstStyle/>
          <a:p>
            <a:r>
              <a:rPr lang="en-US" sz="4000" dirty="0"/>
              <a:t>Executive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4F204-C3B6-4E6D-8139-820D6230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6" y="695325"/>
            <a:ext cx="4498464" cy="5481638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1400" dirty="0"/>
              <a:t>Credibility</a:t>
            </a:r>
          </a:p>
          <a:p>
            <a:r>
              <a:rPr lang="en-US" sz="1400" dirty="0"/>
              <a:t>Warmth &amp; authenticity</a:t>
            </a:r>
          </a:p>
          <a:p>
            <a:r>
              <a:rPr lang="en-US" sz="1400" dirty="0"/>
              <a:t>Sense of humor</a:t>
            </a:r>
          </a:p>
          <a:p>
            <a:r>
              <a:rPr lang="en-US" sz="1400" dirty="0"/>
              <a:t>Salesmanship</a:t>
            </a:r>
          </a:p>
          <a:p>
            <a:r>
              <a:rPr lang="en-US" sz="1400" dirty="0"/>
              <a:t>Inspiring</a:t>
            </a:r>
          </a:p>
          <a:p>
            <a:r>
              <a:rPr lang="en-US" sz="1400" dirty="0"/>
              <a:t>Appearance</a:t>
            </a:r>
          </a:p>
          <a:p>
            <a:r>
              <a:rPr lang="en-US" sz="1400" dirty="0"/>
              <a:t>Energetic</a:t>
            </a:r>
          </a:p>
          <a:p>
            <a:r>
              <a:rPr lang="en-US" sz="1400" dirty="0"/>
              <a:t>Approachable</a:t>
            </a:r>
          </a:p>
          <a:p>
            <a:r>
              <a:rPr lang="en-US" sz="1400" dirty="0"/>
              <a:t>Optimistic/realistic</a:t>
            </a:r>
          </a:p>
          <a:p>
            <a:r>
              <a:rPr lang="en-US" sz="1400" dirty="0"/>
              <a:t>Inclusive</a:t>
            </a:r>
          </a:p>
          <a:p>
            <a:r>
              <a:rPr lang="en-US" sz="1400" dirty="0"/>
              <a:t>Honest</a:t>
            </a:r>
          </a:p>
          <a:p>
            <a:r>
              <a:rPr lang="en-US" sz="1400" dirty="0"/>
              <a:t>Great communicator</a:t>
            </a:r>
          </a:p>
          <a:p>
            <a:r>
              <a:rPr lang="en-US" sz="1400" dirty="0"/>
              <a:t>Courage</a:t>
            </a:r>
          </a:p>
          <a:p>
            <a:r>
              <a:rPr lang="en-US" sz="1400" dirty="0"/>
              <a:t>Resilience </a:t>
            </a:r>
          </a:p>
          <a:p>
            <a:r>
              <a:rPr lang="en-US" sz="1400" dirty="0"/>
              <a:t>Assertive</a:t>
            </a:r>
          </a:p>
          <a:p>
            <a:r>
              <a:rPr lang="en-US" sz="1400" dirty="0"/>
              <a:t>Self-confident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4096F-E3A1-4059-98C7-36DDBC7EB634}"/>
              </a:ext>
            </a:extLst>
          </p:cNvPr>
          <p:cNvSpPr txBox="1"/>
          <p:nvPr/>
        </p:nvSpPr>
        <p:spPr>
          <a:xfrm>
            <a:off x="9116383" y="366634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“it” factor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3A520D-477F-4322-9018-A42598399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5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C43D-5E4B-450D-B8FE-84452C14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Executive Presence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4096F-E3A1-4059-98C7-36DDBC7EB634}"/>
              </a:ext>
            </a:extLst>
          </p:cNvPr>
          <p:cNvSpPr txBox="1"/>
          <p:nvPr/>
        </p:nvSpPr>
        <p:spPr>
          <a:xfrm>
            <a:off x="9116383" y="366634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“it” factor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74DAF0-0F89-4F28-82D3-5F9AB8EB9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4" r="12716"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79F19661-883A-498B-A47D-EA37FF14C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848385"/>
              </p:ext>
            </p:extLst>
          </p:nvPr>
        </p:nvGraphicFramePr>
        <p:xfrm>
          <a:off x="481013" y="2286001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084686D-8120-413E-B48D-A6CA6F292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5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C43D-5E4B-450D-B8FE-84452C14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Executive Presence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4096F-E3A1-4059-98C7-36DDBC7EB634}"/>
              </a:ext>
            </a:extLst>
          </p:cNvPr>
          <p:cNvSpPr txBox="1"/>
          <p:nvPr/>
        </p:nvSpPr>
        <p:spPr>
          <a:xfrm>
            <a:off x="9116383" y="366634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“it” factor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F7FAAE-788C-4DBD-B032-5B644E1B8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1" r="2284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58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8DEAE468-4730-40B6-9C50-5E86D6988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509428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912E350-4961-4AE2-9303-2AB1E841C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5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AADB56C-BA56-4D1E-A42A-A07A47444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0C43D-5E4B-450D-B8FE-84452C14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34"/>
            <a:ext cx="10515600" cy="1341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Executive Presence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4096F-E3A1-4059-98C7-36DDBC7EB634}"/>
              </a:ext>
            </a:extLst>
          </p:cNvPr>
          <p:cNvSpPr txBox="1"/>
          <p:nvPr/>
        </p:nvSpPr>
        <p:spPr>
          <a:xfrm>
            <a:off x="9116383" y="366634"/>
            <a:ext cx="152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“it” factor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967AD8B-63CD-B1BA-3F25-E58EFA27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08" r="18531" b="2"/>
          <a:stretch/>
        </p:blipFill>
        <p:spPr>
          <a:xfrm>
            <a:off x="7992976" y="1843283"/>
            <a:ext cx="3374810" cy="4285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1E17C-7FD6-4D2C-BE13-E342B500B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275774B6-0FA5-455D-93BE-F9F317E62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743300"/>
              </p:ext>
            </p:extLst>
          </p:nvPr>
        </p:nvGraphicFramePr>
        <p:xfrm>
          <a:off x="831987" y="1843283"/>
          <a:ext cx="6803753" cy="428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6274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osling leaps into water as sibling watches">
            <a:extLst>
              <a:ext uri="{FF2B5EF4-FFF2-40B4-BE49-F238E27FC236}">
                <a16:creationId xmlns:a16="http://schemas.microsoft.com/office/drawing/2014/main" id="{77FC7F3F-6372-4FF0-B221-854060572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" b="10889"/>
          <a:stretch/>
        </p:blipFill>
        <p:spPr>
          <a:xfrm>
            <a:off x="614996" y="549714"/>
            <a:ext cx="6483406" cy="36468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4A6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14DFF-05AE-48DC-B2C4-842FAB68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Courage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CFD8F-9F37-4D24-A62D-C2E8AD2B3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657856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Having courage to try new things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Be Bold</a:t>
            </a:r>
          </a:p>
        </p:txBody>
      </p:sp>
    </p:spTree>
    <p:extLst>
      <p:ext uri="{BB962C8B-B14F-4D97-AF65-F5344CB8AC3E}">
        <p14:creationId xmlns:p14="http://schemas.microsoft.com/office/powerpoint/2010/main" val="192915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ging lavender flower">
            <a:extLst>
              <a:ext uri="{FF2B5EF4-FFF2-40B4-BE49-F238E27FC236}">
                <a16:creationId xmlns:a16="http://schemas.microsoft.com/office/drawing/2014/main" id="{7C8B78AD-0708-A19B-3C39-31BFD679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1559E-9266-C7AD-54B1-B2C25D72CA69}"/>
              </a:ext>
            </a:extLst>
          </p:cNvPr>
          <p:cNvSpPr txBox="1"/>
          <p:nvPr/>
        </p:nvSpPr>
        <p:spPr>
          <a:xfrm>
            <a:off x="7531610" y="2434201"/>
            <a:ext cx="434586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Resilience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Bounce back when things don’t work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99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6EED-33E0-4172-9FA1-ADE60BCF0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3643" y="356187"/>
            <a:ext cx="3419928" cy="179228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Self–Confidence</a:t>
            </a:r>
          </a:p>
          <a:p>
            <a:pPr marL="457200" lvl="1" indent="0">
              <a:buNone/>
            </a:pPr>
            <a:r>
              <a:rPr lang="en-US" sz="2000" dirty="0"/>
              <a:t>What we feel in the inside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9EAC8-8C47-4F40-AE5F-EA14F1B3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Assertiveness</a:t>
            </a:r>
          </a:p>
          <a:p>
            <a:pPr marL="457200" lvl="1" indent="0">
              <a:buNone/>
            </a:pPr>
            <a:r>
              <a:rPr lang="en-US" sz="2000" dirty="0"/>
              <a:t>What shows on the outside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4C5006-22F4-4D31-A464-3F3E1F6B5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6480194"/>
            <a:ext cx="834189" cy="3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700</Words>
  <Application>Microsoft Office PowerPoint</Application>
  <PresentationFormat>Widescreen</PresentationFormat>
  <Paragraphs>124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Lato</vt:lpstr>
      <vt:lpstr>Merriweather</vt:lpstr>
      <vt:lpstr>Office Theme</vt:lpstr>
      <vt:lpstr>Executive presence and your brand</vt:lpstr>
      <vt:lpstr>Executive Presence</vt:lpstr>
      <vt:lpstr>Executive Presence</vt:lpstr>
      <vt:lpstr>Executive Presence</vt:lpstr>
      <vt:lpstr>Executive Presence</vt:lpstr>
      <vt:lpstr>Executive Presence</vt:lpstr>
      <vt:lpstr>Courage</vt:lpstr>
      <vt:lpstr>PowerPoint Presentation</vt:lpstr>
      <vt:lpstr>PowerPoint Presentation</vt:lpstr>
      <vt:lpstr>Your Brand</vt:lpstr>
      <vt:lpstr>The concept of “your brand”</vt:lpstr>
      <vt:lpstr>PowerPoint Presentation</vt:lpstr>
      <vt:lpstr>You have a brand. Your team has a brand</vt:lpstr>
      <vt:lpstr>Clues:   Your brand reflects how you feel  (your thoughts)</vt:lpstr>
      <vt:lpstr>Clues: Your brand reflects how you speak</vt:lpstr>
      <vt:lpstr>Clues:   Your brand reflects what you do</vt:lpstr>
      <vt:lpstr>What do you want your brand to be?</vt:lpstr>
      <vt:lpstr>Do your words and actions match? We see ourselves through our intentions  </vt:lpstr>
      <vt:lpstr>Does your brand match what your organization needs?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Presence and  Repairing Business Relationships</dc:title>
  <dc:creator>Nancy Martin</dc:creator>
  <cp:lastModifiedBy>Nancy Martin</cp:lastModifiedBy>
  <cp:revision>3</cp:revision>
  <dcterms:created xsi:type="dcterms:W3CDTF">2023-07-05T20:26:20Z</dcterms:created>
  <dcterms:modified xsi:type="dcterms:W3CDTF">2025-04-10T13:56:54Z</dcterms:modified>
</cp:coreProperties>
</file>